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jpg!d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6" r:id="rId3"/>
    <p:sldId id="267" r:id="rId4"/>
    <p:sldId id="258" r:id="rId5"/>
    <p:sldId id="260" r:id="rId6"/>
    <p:sldId id="264" r:id="rId7"/>
    <p:sldId id="272" r:id="rId8"/>
    <p:sldId id="261" r:id="rId9"/>
    <p:sldId id="268" r:id="rId10"/>
    <p:sldId id="273" r:id="rId11"/>
    <p:sldId id="270" r:id="rId12"/>
    <p:sldId id="274" r:id="rId13"/>
    <p:sldId id="271" r:id="rId14"/>
  </p:sldIdLst>
  <p:sldSz cx="9144000" cy="6858000" type="screen4x3"/>
  <p:notesSz cx="6797675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4" autoAdjust="0"/>
    <p:restoredTop sz="94575"/>
  </p:normalViewPr>
  <p:slideViewPr>
    <p:cSldViewPr>
      <p:cViewPr varScale="1">
        <p:scale>
          <a:sx n="107" d="100"/>
          <a:sy n="107" d="100"/>
        </p:scale>
        <p:origin x="148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EDF262F0-082A-6260-9961-5ACBB154F0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rebuchet MS" panose="020B0603020202020204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0D4D83A1-249A-3B6C-09BE-CEAE8787327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rebuchet MS" panose="020B0603020202020204" pitchFamily="34" charset="0"/>
                <a:cs typeface="Arial" charset="0"/>
              </a:defRPr>
            </a:lvl1pPr>
          </a:lstStyle>
          <a:p>
            <a:pPr>
              <a:defRPr/>
            </a:pPr>
            <a:fld id="{E4324989-50EF-EA48-A580-969E06B70BFE}" type="datetimeFigureOut">
              <a:rPr lang="en-US"/>
              <a:pPr>
                <a:defRPr/>
              </a:pPr>
              <a:t>9/17/2026</a:t>
            </a:fld>
            <a:endParaRPr lang="en-US"/>
          </a:p>
        </p:txBody>
      </p:sp>
      <p:sp>
        <p:nvSpPr>
          <p:cNvPr id="34820" name="Rectangle 4">
            <a:extLst>
              <a:ext uri="{FF2B5EF4-FFF2-40B4-BE49-F238E27FC236}">
                <a16:creationId xmlns:a16="http://schemas.microsoft.com/office/drawing/2014/main" id="{82CEAAC8-2B08-8E79-556C-A5247DEFEB6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rebuchet MS" panose="020B0603020202020204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1" name="Rectangle 5">
            <a:extLst>
              <a:ext uri="{FF2B5EF4-FFF2-40B4-BE49-F238E27FC236}">
                <a16:creationId xmlns:a16="http://schemas.microsoft.com/office/drawing/2014/main" id="{987B7B66-6A9F-DA8E-F16B-6DE3F398B12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ABEEF355-DFC0-B14A-A6CB-C887C3E38B1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5046123-E933-D147-67D2-1383E48E67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rebuchet MS" panose="020B0603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252540-E050-7FA7-B960-D3630EC04E5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rebuchet MS" panose="020B0603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3C27DA5-D4EF-904B-838E-FA91084683AF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672ED6B-84BF-3BE6-1EFB-887B3775490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755A132-73EA-09E9-A79F-9BC68AE45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9F37D8-C774-14B7-F4C0-08931339DC4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rebuchet MS" panose="020B0603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6DC86E-CC20-35F3-CE73-515A51338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23844273-9D3E-8047-A166-0709C454A7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ctangle 10">
            <a:extLst>
              <a:ext uri="{FF2B5EF4-FFF2-40B4-BE49-F238E27FC236}">
                <a16:creationId xmlns:a16="http://schemas.microsoft.com/office/drawing/2014/main" id="{3465A5D8-417E-9FF0-845B-9A51FFEE0D30}"/>
              </a:ext>
            </a:extLst>
          </p:cNvPr>
          <p:cNvGrpSpPr>
            <a:grpSpLocks/>
          </p:cNvGrpSpPr>
          <p:nvPr/>
        </p:nvGrpSpPr>
        <p:grpSpPr bwMode="auto">
          <a:xfrm>
            <a:off x="0" y="3848100"/>
            <a:ext cx="9144000" cy="3009900"/>
            <a:chOff x="0" y="2424"/>
            <a:chExt cx="5760" cy="1896"/>
          </a:xfrm>
        </p:grpSpPr>
        <p:pic>
          <p:nvPicPr>
            <p:cNvPr id="5" name="Rectangle 10">
              <a:extLst>
                <a:ext uri="{FF2B5EF4-FFF2-40B4-BE49-F238E27FC236}">
                  <a16:creationId xmlns:a16="http://schemas.microsoft.com/office/drawing/2014/main" id="{5C65F234-6C33-0598-44B3-CE376B61F10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24"/>
              <a:ext cx="5760" cy="1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3">
              <a:extLst>
                <a:ext uri="{FF2B5EF4-FFF2-40B4-BE49-F238E27FC236}">
                  <a16:creationId xmlns:a16="http://schemas.microsoft.com/office/drawing/2014/main" id="{B8AF7AC0-7717-BCC7-CB22-C7F067BDB1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436"/>
              <a:ext cx="5760" cy="188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Rectangle 11">
            <a:extLst>
              <a:ext uri="{FF2B5EF4-FFF2-40B4-BE49-F238E27FC236}">
                <a16:creationId xmlns:a16="http://schemas.microsoft.com/office/drawing/2014/main" id="{9E42EAE4-0FB2-21A0-D453-BE19A505E9A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3860800"/>
            <a:chOff x="0" y="0"/>
            <a:chExt cx="5760" cy="2432"/>
          </a:xfrm>
        </p:grpSpPr>
        <p:pic>
          <p:nvPicPr>
            <p:cNvPr id="8" name="Rectangle 11">
              <a:extLst>
                <a:ext uri="{FF2B5EF4-FFF2-40B4-BE49-F238E27FC236}">
                  <a16:creationId xmlns:a16="http://schemas.microsoft.com/office/drawing/2014/main" id="{9B291886-2C61-C7D6-D1F5-4E5FF421BBB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2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6">
              <a:extLst>
                <a:ext uri="{FF2B5EF4-FFF2-40B4-BE49-F238E27FC236}">
                  <a16:creationId xmlns:a16="http://schemas.microsoft.com/office/drawing/2014/main" id="{D8F9808A-A906-606B-0F8D-B42690D7EB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60" cy="2436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8CF9E43F-FD3A-8A04-FE24-F4698D76F8F8}"/>
              </a:ext>
            </a:extLst>
          </p:cNvPr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1" name="Oval 13">
            <a:extLst>
              <a:ext uri="{FF2B5EF4-FFF2-40B4-BE49-F238E27FC236}">
                <a16:creationId xmlns:a16="http://schemas.microsoft.com/office/drawing/2014/main" id="{A2DF5833-8D0A-876B-75AE-29E5B287CCCF}"/>
              </a:ext>
            </a:extLst>
          </p:cNvPr>
          <p:cNvGrpSpPr>
            <a:grpSpLocks/>
          </p:cNvGrpSpPr>
          <p:nvPr/>
        </p:nvGrpSpPr>
        <p:grpSpPr bwMode="auto">
          <a:xfrm>
            <a:off x="0" y="1587500"/>
            <a:ext cx="9144000" cy="5118100"/>
            <a:chOff x="0" y="1000"/>
            <a:chExt cx="5760" cy="3224"/>
          </a:xfrm>
        </p:grpSpPr>
        <p:pic>
          <p:nvPicPr>
            <p:cNvPr id="12" name="Oval 13">
              <a:extLst>
                <a:ext uri="{FF2B5EF4-FFF2-40B4-BE49-F238E27FC236}">
                  <a16:creationId xmlns:a16="http://schemas.microsoft.com/office/drawing/2014/main" id="{92D27279-82AB-5A7C-0568-4FE29F2172E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0"/>
              <a:ext cx="5760" cy="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10">
              <a:extLst>
                <a:ext uri="{FF2B5EF4-FFF2-40B4-BE49-F238E27FC236}">
                  <a16:creationId xmlns:a16="http://schemas.microsoft.com/office/drawing/2014/main" id="{7893F183-E2E8-42AB-922B-8A8AF848E1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" y="1479"/>
              <a:ext cx="4072" cy="227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209E16C-7795-9113-DCEE-E5ABA16F9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CF717-8CF5-2B45-B715-F4B704B98904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567043D-5FCA-08B7-0E45-3C6C296E9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260628A-8CC2-9CF8-2DE8-00A3A6237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C7C7C-D286-074B-9F85-9B0B250FB0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322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F3C0342-F5F5-C61C-C564-41FDDCAE22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7F441-713B-AC40-A4F0-BF2282835850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BD097E-A3A1-7193-76D6-D0928EC3D54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EB45DF6-04C3-4F7C-03BC-4234224C34B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EC6B2-FD15-E649-A752-84754B9F47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9611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ctangle 10">
            <a:extLst>
              <a:ext uri="{FF2B5EF4-FFF2-40B4-BE49-F238E27FC236}">
                <a16:creationId xmlns:a16="http://schemas.microsoft.com/office/drawing/2014/main" id="{5AD586D2-D0EA-F9A9-616C-2F03E7792981}"/>
              </a:ext>
            </a:extLst>
          </p:cNvPr>
          <p:cNvGrpSpPr>
            <a:grpSpLocks/>
          </p:cNvGrpSpPr>
          <p:nvPr/>
        </p:nvGrpSpPr>
        <p:grpSpPr bwMode="auto">
          <a:xfrm>
            <a:off x="0" y="3848100"/>
            <a:ext cx="9144000" cy="3009900"/>
            <a:chOff x="0" y="2424"/>
            <a:chExt cx="5760" cy="1896"/>
          </a:xfrm>
        </p:grpSpPr>
        <p:pic>
          <p:nvPicPr>
            <p:cNvPr id="5" name="Rectangle 10">
              <a:extLst>
                <a:ext uri="{FF2B5EF4-FFF2-40B4-BE49-F238E27FC236}">
                  <a16:creationId xmlns:a16="http://schemas.microsoft.com/office/drawing/2014/main" id="{B817FB58-8FF5-5308-F439-0AE5B6F9DF1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24"/>
              <a:ext cx="5760" cy="1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13">
              <a:extLst>
                <a:ext uri="{FF2B5EF4-FFF2-40B4-BE49-F238E27FC236}">
                  <a16:creationId xmlns:a16="http://schemas.microsoft.com/office/drawing/2014/main" id="{09F7C61A-ADBF-2687-6E5D-95128FC52C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436"/>
              <a:ext cx="5760" cy="188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Rectangle 11">
            <a:extLst>
              <a:ext uri="{FF2B5EF4-FFF2-40B4-BE49-F238E27FC236}">
                <a16:creationId xmlns:a16="http://schemas.microsoft.com/office/drawing/2014/main" id="{8AEF9496-C767-BAC9-4415-D5ADB906C7D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3860800"/>
            <a:chOff x="0" y="0"/>
            <a:chExt cx="5760" cy="2432"/>
          </a:xfrm>
        </p:grpSpPr>
        <p:pic>
          <p:nvPicPr>
            <p:cNvPr id="8" name="Rectangle 11">
              <a:extLst>
                <a:ext uri="{FF2B5EF4-FFF2-40B4-BE49-F238E27FC236}">
                  <a16:creationId xmlns:a16="http://schemas.microsoft.com/office/drawing/2014/main" id="{7FFB0E18-3D13-24A2-974B-1BEA47EF8A9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2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16">
              <a:extLst>
                <a:ext uri="{FF2B5EF4-FFF2-40B4-BE49-F238E27FC236}">
                  <a16:creationId xmlns:a16="http://schemas.microsoft.com/office/drawing/2014/main" id="{44D94935-EC3F-1AD2-F099-6C28D0CFBF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60" cy="2436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1CB05486-2DC2-BD4D-F763-0337BE610692}"/>
              </a:ext>
            </a:extLst>
          </p:cNvPr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1" name="Oval 13">
            <a:extLst>
              <a:ext uri="{FF2B5EF4-FFF2-40B4-BE49-F238E27FC236}">
                <a16:creationId xmlns:a16="http://schemas.microsoft.com/office/drawing/2014/main" id="{B201C024-CE8E-058B-4F44-87D44061AD65}"/>
              </a:ext>
            </a:extLst>
          </p:cNvPr>
          <p:cNvGrpSpPr>
            <a:grpSpLocks/>
          </p:cNvGrpSpPr>
          <p:nvPr/>
        </p:nvGrpSpPr>
        <p:grpSpPr bwMode="auto">
          <a:xfrm>
            <a:off x="0" y="1587500"/>
            <a:ext cx="9144000" cy="5118100"/>
            <a:chOff x="0" y="1000"/>
            <a:chExt cx="5760" cy="3224"/>
          </a:xfrm>
        </p:grpSpPr>
        <p:pic>
          <p:nvPicPr>
            <p:cNvPr id="12" name="Oval 13">
              <a:extLst>
                <a:ext uri="{FF2B5EF4-FFF2-40B4-BE49-F238E27FC236}">
                  <a16:creationId xmlns:a16="http://schemas.microsoft.com/office/drawing/2014/main" id="{7F8BA285-F379-0A6E-E0C5-A37138ACB3D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0"/>
              <a:ext cx="5760" cy="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20">
              <a:extLst>
                <a:ext uri="{FF2B5EF4-FFF2-40B4-BE49-F238E27FC236}">
                  <a16:creationId xmlns:a16="http://schemas.microsoft.com/office/drawing/2014/main" id="{4F4BF5CC-6AA8-5A08-BE37-8A705E1B00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" y="1479"/>
              <a:ext cx="4072" cy="227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2050FCC9-D6CF-49AC-10CB-BCF2F41BD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665D8-99B0-6C4A-A7DD-5275EF46B05B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75BC6ED3-5D8E-8BF7-E6D0-5102FACB0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BDFC93F-15F9-0F9F-6088-2795E1294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68F13-A630-0342-A856-59FEE66EFBF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171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7EE1B55-40EA-976A-A999-259B4122C2B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B93D3-0A85-5F45-B892-415A709B7993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BF072CB-668D-7C79-7FD7-1415BA7490B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90B556D-BC6A-B8A9-4ED5-AA37930B841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4D087-E395-2C4C-93C2-D1C4200A49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1800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003D0E8-EE7E-A3C6-9E74-561950C5D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83936-C724-054F-91F9-32D42466A6F5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3D8FB6B-F328-F4F0-11D2-4B76F41FD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A9A9BF5-329E-961D-880F-6FB9E6D40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0286A-76FE-DF48-8196-6FA1171FFDB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1985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F6ECC7A-62F1-59C7-8D9A-D7A622C9C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A2309-A3D7-5548-B24C-EFC1D22E196F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A585596-B329-51D2-9C8A-B57C33233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8A3EA91-22BB-13B9-2B97-0ED528CC9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4766D-CD69-6B4A-8BB0-9D1C9A4D87E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2796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28BB866-BD60-F5CC-B65E-B97284D04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02264-79EF-4540-8111-2879251A241C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30E51A6-DCF0-91E5-F775-BD4B717E2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15EB3D1-1744-4D00-6A92-02B41D68C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61B01-9A40-E549-8759-8BC63A707CB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141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B0E2EA3-5BE9-47D3-E6A8-D96D583E2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DCD3F-34AB-7D46-9228-D1C27EFDB78F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13C12EA-B631-0B1E-30AE-132A9A4FC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CC4CDD2-C85B-20CC-DF81-370715E2F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3D4C6-139E-0D43-A91B-0637A8B801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7617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Rectangle 10">
            <a:extLst>
              <a:ext uri="{FF2B5EF4-FFF2-40B4-BE49-F238E27FC236}">
                <a16:creationId xmlns:a16="http://schemas.microsoft.com/office/drawing/2014/main" id="{B4AED375-3AF7-EDC8-79BB-3335AF6D4AA5}"/>
              </a:ext>
            </a:extLst>
          </p:cNvPr>
          <p:cNvGrpSpPr>
            <a:grpSpLocks/>
          </p:cNvGrpSpPr>
          <p:nvPr/>
        </p:nvGrpSpPr>
        <p:grpSpPr bwMode="auto">
          <a:xfrm>
            <a:off x="0" y="3848100"/>
            <a:ext cx="9144000" cy="3009900"/>
            <a:chOff x="0" y="2424"/>
            <a:chExt cx="5760" cy="1896"/>
          </a:xfrm>
        </p:grpSpPr>
        <p:pic>
          <p:nvPicPr>
            <p:cNvPr id="6" name="Rectangle 10">
              <a:extLst>
                <a:ext uri="{FF2B5EF4-FFF2-40B4-BE49-F238E27FC236}">
                  <a16:creationId xmlns:a16="http://schemas.microsoft.com/office/drawing/2014/main" id="{274D155D-B2CC-9006-0BB7-CA4411B2B71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24"/>
              <a:ext cx="5760" cy="1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3">
              <a:extLst>
                <a:ext uri="{FF2B5EF4-FFF2-40B4-BE49-F238E27FC236}">
                  <a16:creationId xmlns:a16="http://schemas.microsoft.com/office/drawing/2014/main" id="{E2CF0B10-EF14-8AE3-4665-D11CFC56BA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436"/>
              <a:ext cx="5760" cy="188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Rectangle 11">
            <a:extLst>
              <a:ext uri="{FF2B5EF4-FFF2-40B4-BE49-F238E27FC236}">
                <a16:creationId xmlns:a16="http://schemas.microsoft.com/office/drawing/2014/main" id="{8D22A311-A0B4-7976-0B83-123F268D8B3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3860800"/>
            <a:chOff x="0" y="0"/>
            <a:chExt cx="5760" cy="2432"/>
          </a:xfrm>
        </p:grpSpPr>
        <p:pic>
          <p:nvPicPr>
            <p:cNvPr id="9" name="Rectangle 11">
              <a:extLst>
                <a:ext uri="{FF2B5EF4-FFF2-40B4-BE49-F238E27FC236}">
                  <a16:creationId xmlns:a16="http://schemas.microsoft.com/office/drawing/2014/main" id="{B84472C1-3976-5CDC-94B5-568ACD5A74C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2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6">
              <a:extLst>
                <a:ext uri="{FF2B5EF4-FFF2-40B4-BE49-F238E27FC236}">
                  <a16:creationId xmlns:a16="http://schemas.microsoft.com/office/drawing/2014/main" id="{2FBB4A1F-03DC-7390-8521-11C04C22E7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60" cy="2436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6546C83F-C8B5-7EC3-3168-117234CC85F6}"/>
              </a:ext>
            </a:extLst>
          </p:cNvPr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2" name="Oval 13">
            <a:extLst>
              <a:ext uri="{FF2B5EF4-FFF2-40B4-BE49-F238E27FC236}">
                <a16:creationId xmlns:a16="http://schemas.microsoft.com/office/drawing/2014/main" id="{880B992C-AD65-0377-0798-C3DA685B5933}"/>
              </a:ext>
            </a:extLst>
          </p:cNvPr>
          <p:cNvGrpSpPr>
            <a:grpSpLocks/>
          </p:cNvGrpSpPr>
          <p:nvPr/>
        </p:nvGrpSpPr>
        <p:grpSpPr bwMode="auto">
          <a:xfrm>
            <a:off x="0" y="1587500"/>
            <a:ext cx="9144000" cy="5118100"/>
            <a:chOff x="0" y="1000"/>
            <a:chExt cx="5760" cy="3224"/>
          </a:xfrm>
        </p:grpSpPr>
        <p:pic>
          <p:nvPicPr>
            <p:cNvPr id="13" name="Oval 13">
              <a:extLst>
                <a:ext uri="{FF2B5EF4-FFF2-40B4-BE49-F238E27FC236}">
                  <a16:creationId xmlns:a16="http://schemas.microsoft.com/office/drawing/2014/main" id="{4C2A94FA-4DC4-467C-CF2D-15E70809D1F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0"/>
              <a:ext cx="5760" cy="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10">
              <a:extLst>
                <a:ext uri="{FF2B5EF4-FFF2-40B4-BE49-F238E27FC236}">
                  <a16:creationId xmlns:a16="http://schemas.microsoft.com/office/drawing/2014/main" id="{FD57D32A-1ECD-3A10-30FC-928C373F21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" y="1479"/>
              <a:ext cx="4072" cy="227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Date Placeholder 4">
            <a:extLst>
              <a:ext uri="{FF2B5EF4-FFF2-40B4-BE49-F238E27FC236}">
                <a16:creationId xmlns:a16="http://schemas.microsoft.com/office/drawing/2014/main" id="{EF3EECB6-A441-AFD3-0108-E82990681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45F06-FAAB-F541-8308-4BCB74925F1C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16" name="Footer Placeholder 5">
            <a:extLst>
              <a:ext uri="{FF2B5EF4-FFF2-40B4-BE49-F238E27FC236}">
                <a16:creationId xmlns:a16="http://schemas.microsoft.com/office/drawing/2014/main" id="{FF1E213D-D712-4D35-3774-F3D1265D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DA9CA73E-BB80-3339-5C99-193EF9A1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B3CFC-EE1F-5E42-8E97-D876ED7814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7465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0AFDA-664E-3939-2684-530F3B3D6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5EA6D-C0DF-8641-8BF9-AB637D2BEB69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B88EF-504D-E4D1-F68D-0685F2A4C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EAADB7-8945-BDAA-8F9C-72B46D622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6EB68-6592-EB4A-BD90-FA4D85CB56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549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E2E99-DC60-24ED-7055-987ADE514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65F4A-8AEC-744A-880D-15746A895F57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411C7-6F98-64E1-3E85-99B98F844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84AC18-0AC4-B933-F66D-42ABADF0C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BDA7B-65D8-E64A-9402-00DA9F6B7E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83088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143000" y="731838"/>
            <a:ext cx="7162800" cy="47831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92B968-78F7-F15C-4B5B-3073790F9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14BD1-7AF7-6542-9CBE-9AA6DC1E8334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89C436-FBDF-0916-8A99-7B49FBB87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8401AE5-3713-1AAF-8BA1-D28A6CB75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BF53B-3A78-D543-AEAE-1CB887B3A6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666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Rectangle 6">
            <a:extLst>
              <a:ext uri="{FF2B5EF4-FFF2-40B4-BE49-F238E27FC236}">
                <a16:creationId xmlns:a16="http://schemas.microsoft.com/office/drawing/2014/main" id="{E9D5972A-5306-CA0C-C3E2-77F612E4A153}"/>
              </a:ext>
            </a:extLst>
          </p:cNvPr>
          <p:cNvGrpSpPr>
            <a:grpSpLocks/>
          </p:cNvGrpSpPr>
          <p:nvPr/>
        </p:nvGrpSpPr>
        <p:grpSpPr bwMode="auto">
          <a:xfrm>
            <a:off x="0" y="5092700"/>
            <a:ext cx="9144000" cy="1765300"/>
            <a:chOff x="0" y="3208"/>
            <a:chExt cx="5760" cy="1112"/>
          </a:xfrm>
        </p:grpSpPr>
        <p:pic>
          <p:nvPicPr>
            <p:cNvPr id="1039" name="Rectangle 6">
              <a:extLst>
                <a:ext uri="{FF2B5EF4-FFF2-40B4-BE49-F238E27FC236}">
                  <a16:creationId xmlns:a16="http://schemas.microsoft.com/office/drawing/2014/main" id="{CED1A998-0858-16BC-1AF3-ECAC599C5E0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08"/>
              <a:ext cx="5760" cy="1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 Box 3">
              <a:extLst>
                <a:ext uri="{FF2B5EF4-FFF2-40B4-BE49-F238E27FC236}">
                  <a16:creationId xmlns:a16="http://schemas.microsoft.com/office/drawing/2014/main" id="{D1AEE97C-9663-1894-9A5B-748229511B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3216"/>
              <a:ext cx="5760" cy="110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027" name="Rectangle 7">
            <a:extLst>
              <a:ext uri="{FF2B5EF4-FFF2-40B4-BE49-F238E27FC236}">
                <a16:creationId xmlns:a16="http://schemas.microsoft.com/office/drawing/2014/main" id="{429DE87F-E14A-FF34-7636-7239EAEFAD5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05400"/>
            <a:chOff x="0" y="0"/>
            <a:chExt cx="5760" cy="3216"/>
          </a:xfrm>
        </p:grpSpPr>
        <p:pic>
          <p:nvPicPr>
            <p:cNvPr id="1037" name="Rectangle 7">
              <a:extLst>
                <a:ext uri="{FF2B5EF4-FFF2-40B4-BE49-F238E27FC236}">
                  <a16:creationId xmlns:a16="http://schemas.microsoft.com/office/drawing/2014/main" id="{205D5F3F-B96D-9DDC-3659-BA4C21E4F04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3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0" name="Text Box 6">
              <a:extLst>
                <a:ext uri="{FF2B5EF4-FFF2-40B4-BE49-F238E27FC236}">
                  <a16:creationId xmlns:a16="http://schemas.microsoft.com/office/drawing/2014/main" id="{3979FC66-779B-AB27-3787-8DC889BE59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5760" cy="3216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1C58AFF5-7CEF-5728-4A51-2077CE7C81AB}"/>
              </a:ext>
            </a:extLst>
          </p:cNvPr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9" name="Oval 9">
            <a:extLst>
              <a:ext uri="{FF2B5EF4-FFF2-40B4-BE49-F238E27FC236}">
                <a16:creationId xmlns:a16="http://schemas.microsoft.com/office/drawing/2014/main" id="{477B56EB-F3B0-5435-DC77-10FE08AD5910}"/>
              </a:ext>
            </a:extLst>
          </p:cNvPr>
          <p:cNvGrpSpPr>
            <a:grpSpLocks/>
          </p:cNvGrpSpPr>
          <p:nvPr/>
        </p:nvGrpSpPr>
        <p:grpSpPr bwMode="auto">
          <a:xfrm>
            <a:off x="0" y="1587500"/>
            <a:ext cx="9144000" cy="5118100"/>
            <a:chOff x="0" y="1000"/>
            <a:chExt cx="5760" cy="3224"/>
          </a:xfrm>
        </p:grpSpPr>
        <p:pic>
          <p:nvPicPr>
            <p:cNvPr id="1035" name="Oval 9">
              <a:extLst>
                <a:ext uri="{FF2B5EF4-FFF2-40B4-BE49-F238E27FC236}">
                  <a16:creationId xmlns:a16="http://schemas.microsoft.com/office/drawing/2014/main" id="{4C36B5D1-FFB0-0D8D-A122-518B2CFF1F8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0"/>
              <a:ext cx="5760" cy="3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4" name="Text Box 10">
              <a:extLst>
                <a:ext uri="{FF2B5EF4-FFF2-40B4-BE49-F238E27FC236}">
                  <a16:creationId xmlns:a16="http://schemas.microsoft.com/office/drawing/2014/main" id="{88C3A3EF-A64D-B207-70D7-64249C3366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" y="1479"/>
              <a:ext cx="4072" cy="2274"/>
            </a:xfrm>
            <a:prstGeom prst="rect">
              <a:avLst/>
            </a:prstGeom>
            <a:noFill/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3A806E-5366-2238-BCC7-5C331537F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31" name="Text Placeholder 2">
            <a:extLst>
              <a:ext uri="{FF2B5EF4-FFF2-40B4-BE49-F238E27FC236}">
                <a16:creationId xmlns:a16="http://schemas.microsoft.com/office/drawing/2014/main" id="{8F63F0E9-B9F2-1F3A-B16B-91016D018D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B78B1-829A-E881-27D0-DC3A6E010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C96A9F-DFBB-3148-A8EF-43C4AFBD15CE}" type="datetimeFigureOut">
              <a:rPr lang="en-GB"/>
              <a:pPr>
                <a:defRPr/>
              </a:pPr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35F4B-62E9-24C3-76F8-72BADDF13A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F4147D-B883-C1BC-3321-30B534D40F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7F7F7F"/>
                </a:solidFill>
                <a:latin typeface="Trebuchet MS" panose="020B0603020202020204" pitchFamily="34" charset="0"/>
              </a:defRPr>
            </a:lvl1pPr>
          </a:lstStyle>
          <a:p>
            <a:pPr>
              <a:defRPr/>
            </a:pPr>
            <a:fld id="{F3AACCB2-680D-234E-BF0B-686853AC33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9" r:id="rId1"/>
    <p:sldLayoutId id="2147484380" r:id="rId2"/>
    <p:sldLayoutId id="2147484390" r:id="rId3"/>
    <p:sldLayoutId id="2147484381" r:id="rId4"/>
    <p:sldLayoutId id="2147484382" r:id="rId5"/>
    <p:sldLayoutId id="2147484383" r:id="rId6"/>
    <p:sldLayoutId id="2147484384" r:id="rId7"/>
    <p:sldLayoutId id="2147484385" r:id="rId8"/>
    <p:sldLayoutId id="2147484391" r:id="rId9"/>
    <p:sldLayoutId id="2147484386" r:id="rId10"/>
    <p:sldLayoutId id="2147484387" r:id="rId11"/>
    <p:sldLayoutId id="2147484388" r:id="rId12"/>
  </p:sldLayoutIdLst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3C536F"/>
        </a:buClr>
        <a:buSzPct val="128000"/>
        <a:buFont typeface="Georgia" panose="02040502050405020303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3C536F"/>
        </a:buClr>
        <a:buSzPct val="130000"/>
        <a:buFont typeface="Georgia" panose="02040502050405020303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hyperlink" Target="https://en.wikipedia.org/wiki/List_of_French_Army_regiments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hyperlink" Target="http://www.google.co.uk/url?sa=i&amp;rct=j&amp;q=&amp;esrc=s&amp;source=images&amp;cd=&amp;cad=rja&amp;uact=8&amp;docid=Lg-kBvpWr8bemM&amp;tbnid=Kn-8pIkfhuqYLM:&amp;ved=0CAcQjRw&amp;url=http%3A%2F%2Fweb.deanery.bham.sch.uk%2Fnews%2Fview%2Fid%2F194&amp;ei=NbMVVMmLConhatnzgaAC&amp;bvm=bv.75097201,d.ZGU&amp;psig=AFQjCNFlM2c2-KzxZKmai0Ziza1EMH7dDw&amp;ust=1410794628786410" TargetMode="External"/><Relationship Id="rId7" Type="http://schemas.openxmlformats.org/officeDocument/2006/relationships/image" Target="../media/image22.png"/><Relationship Id="rId2" Type="http://schemas.openxmlformats.org/officeDocument/2006/relationships/hyperlink" Target="http://www.google.co.uk/url?sa=i&amp;rct=j&amp;q=&amp;esrc=s&amp;source=images&amp;cd=&amp;cad=rja&amp;uact=8&amp;docid=Lg-kBvpWr8bemM&amp;tbnid=Kn-8pIkfhuqYLM:&amp;ved=0CAcQjRw&amp;url=http%3A%2F%2Fwww.primaryteaching.co.uk%2FCategory%2FGood-to-be-Green-Behaviour-Scheme&amp;ei=J7MVVLPQEsbOaOzXAg&amp;bvm=bv.75097201,d.ZGU&amp;psig=AFQjCNFlM2c2-KzxZKmai0Ziza1EMH7dDw&amp;ust=141079462878641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google.co.uk/url?sa=i&amp;rct=j&amp;q=&amp;esrc=s&amp;source=images&amp;cd=&amp;cad=rja&amp;uact=8&amp;docid=134W1K_XzeOinM&amp;tbnid=zaFx6OcmNC5uQM:&amp;ved=0CAcQjRw&amp;url=http%3A%2F%2Fbryncelynprimary.com%2Fclasspages_list.asp%3FSection%3D112&amp;ei=iqkVVKf-CILhat-xgZgH&amp;bvm=bv.75097201,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415004" TargetMode="External"/><Relationship Id="rId2" Type="http://schemas.openxmlformats.org/officeDocument/2006/relationships/image" Target="../media/image26.jpg!d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ixabay.com/en/autumn-leaves-fall-leaves-leaves-1486062/" TargetMode="External"/><Relationship Id="rId4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ventureandodeaupair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">
            <a:extLst>
              <a:ext uri="{FF2B5EF4-FFF2-40B4-BE49-F238E27FC236}">
                <a16:creationId xmlns:a16="http://schemas.microsoft.com/office/drawing/2014/main" id="{AAD9F816-0959-DAB5-76A9-7440E3F40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414963"/>
            <a:ext cx="9715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6">
            <a:extLst>
              <a:ext uri="{FF2B5EF4-FFF2-40B4-BE49-F238E27FC236}">
                <a16:creationId xmlns:a16="http://schemas.microsoft.com/office/drawing/2014/main" id="{B40B2329-1F49-3EDE-59F8-DB873CA86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805488"/>
            <a:ext cx="91440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b="1">
                <a:solidFill>
                  <a:srgbClr val="002060"/>
                </a:solidFill>
                <a:latin typeface="Comic Sans MS" panose="030F0902030302020204" pitchFamily="66" charset="0"/>
              </a:rPr>
              <a:t>Grayswood CE Primary School</a:t>
            </a:r>
            <a:endParaRPr lang="en-US" altLang="en-US" sz="1800">
              <a:solidFill>
                <a:srgbClr val="002060"/>
              </a:solidFill>
            </a:endParaRPr>
          </a:p>
        </p:txBody>
      </p:sp>
      <p:pic>
        <p:nvPicPr>
          <p:cNvPr id="7173" name="Picture 2">
            <a:extLst>
              <a:ext uri="{FF2B5EF4-FFF2-40B4-BE49-F238E27FC236}">
                <a16:creationId xmlns:a16="http://schemas.microsoft.com/office/drawing/2014/main" id="{9C067E44-8E7B-7017-23CE-BFFF8049A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588" y="1022589"/>
            <a:ext cx="4335462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C53EF7-8093-5D67-5FA3-1B14D578F0E0}"/>
              </a:ext>
            </a:extLst>
          </p:cNvPr>
          <p:cNvSpPr txBox="1"/>
          <p:nvPr/>
        </p:nvSpPr>
        <p:spPr>
          <a:xfrm>
            <a:off x="1760896" y="260648"/>
            <a:ext cx="58096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latin typeface="Comic Sans MS" panose="030F0902030302020204" pitchFamily="66" charset="0"/>
              </a:rPr>
              <a:t>Welcome to Kingfishers</a:t>
            </a:r>
          </a:p>
          <a:p>
            <a:pPr algn="ctr"/>
            <a:r>
              <a:rPr lang="en-US" sz="3600" dirty="0">
                <a:latin typeface="Comic Sans MS" panose="030F0902030302020204" pitchFamily="66" charset="0"/>
              </a:rPr>
              <a:t>Year 3, Lower Key stage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459D9DB2-7380-A248-6903-81BCCB1CC4BA}"/>
              </a:ext>
            </a:extLst>
          </p:cNvPr>
          <p:cNvSpPr/>
          <p:nvPr/>
        </p:nvSpPr>
        <p:spPr>
          <a:xfrm>
            <a:off x="471488" y="3121025"/>
            <a:ext cx="8137525" cy="5445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79E2C523-71B6-3C30-717C-DF6532ECF8D5}"/>
              </a:ext>
            </a:extLst>
          </p:cNvPr>
          <p:cNvSpPr/>
          <p:nvPr/>
        </p:nvSpPr>
        <p:spPr>
          <a:xfrm>
            <a:off x="501650" y="5229225"/>
            <a:ext cx="8135938" cy="5445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196" name="TextBox 15">
            <a:extLst>
              <a:ext uri="{FF2B5EF4-FFF2-40B4-BE49-F238E27FC236}">
                <a16:creationId xmlns:a16="http://schemas.microsoft.com/office/drawing/2014/main" id="{7E977059-9748-FD0A-AB18-6F64135EC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913" y="5316538"/>
            <a:ext cx="797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Arial" panose="020B0604020202020204" pitchFamily="34" charset="0"/>
              </a:rPr>
              <a:t> 10.30    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Guided Reading/Spellings</a:t>
            </a:r>
            <a:endParaRPr lang="en-GB" altLang="en-US" sz="1600" i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A7CDF3B-65EF-806F-D6EF-A06E21AC6853}"/>
              </a:ext>
            </a:extLst>
          </p:cNvPr>
          <p:cNvSpPr/>
          <p:nvPr/>
        </p:nvSpPr>
        <p:spPr>
          <a:xfrm>
            <a:off x="458788" y="4522788"/>
            <a:ext cx="8137525" cy="5461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6BB9217-F583-F456-D51C-030476E72B2E}"/>
              </a:ext>
            </a:extLst>
          </p:cNvPr>
          <p:cNvSpPr/>
          <p:nvPr/>
        </p:nvSpPr>
        <p:spPr>
          <a:xfrm>
            <a:off x="471488" y="3836988"/>
            <a:ext cx="8137525" cy="5445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151" name="TextBox 6">
            <a:extLst>
              <a:ext uri="{FF2B5EF4-FFF2-40B4-BE49-F238E27FC236}">
                <a16:creationId xmlns:a16="http://schemas.microsoft.com/office/drawing/2014/main" id="{0E3869E7-0C2B-8089-C3E3-18668D7F41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913" y="768350"/>
            <a:ext cx="8135938" cy="92333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en-GB" altLang="en-US" sz="1800" b="1" dirty="0">
                <a:solidFill>
                  <a:schemeClr val="tx1"/>
                </a:solidFill>
                <a:latin typeface="Comic Sans MS" panose="030F0902030302020204" pitchFamily="66" charset="0"/>
              </a:rPr>
              <a:t>Children need to be in school by </a:t>
            </a:r>
            <a:r>
              <a:rPr lang="en-GB" altLang="en-US" sz="1800" b="1" u="sng" dirty="0">
                <a:solidFill>
                  <a:srgbClr val="0070C0"/>
                </a:solidFill>
                <a:latin typeface="Comic Sans MS" panose="030F0902030302020204" pitchFamily="66" charset="0"/>
              </a:rPr>
              <a:t>8.35am</a:t>
            </a:r>
          </a:p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Georgia" pitchFamily="18" charset="0"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07A22C3-2514-3044-189F-407F1EB6ADE0}"/>
              </a:ext>
            </a:extLst>
          </p:cNvPr>
          <p:cNvSpPr/>
          <p:nvPr/>
        </p:nvSpPr>
        <p:spPr>
          <a:xfrm>
            <a:off x="444500" y="1716088"/>
            <a:ext cx="8137525" cy="5445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202" name="TextBox 9">
            <a:extLst>
              <a:ext uri="{FF2B5EF4-FFF2-40B4-BE49-F238E27FC236}">
                <a16:creationId xmlns:a16="http://schemas.microsoft.com/office/drawing/2014/main" id="{0FD37806-9D7F-D4A4-00CE-FA1D2B3333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288" y="1804988"/>
            <a:ext cx="79724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8.35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Bell goes and register is taken</a:t>
            </a:r>
          </a:p>
        </p:txBody>
      </p:sp>
      <p:sp>
        <p:nvSpPr>
          <p:cNvPr id="8203" name="TextBox 10">
            <a:extLst>
              <a:ext uri="{FF2B5EF4-FFF2-40B4-BE49-F238E27FC236}">
                <a16:creationId xmlns:a16="http://schemas.microsoft.com/office/drawing/2014/main" id="{0CB5EDC2-51CD-4FFF-D98B-71E7FCD61F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3924300"/>
            <a:ext cx="797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b="1" dirty="0">
                <a:solidFill>
                  <a:schemeClr val="tx1"/>
                </a:solidFill>
                <a:latin typeface="Arial" panose="020B0604020202020204" pitchFamily="34" charset="0"/>
              </a:rPr>
              <a:t> 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9.10    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Maths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69C30D1-6BBE-8E7F-145B-16E9198D3421}"/>
              </a:ext>
            </a:extLst>
          </p:cNvPr>
          <p:cNvSpPr/>
          <p:nvPr/>
        </p:nvSpPr>
        <p:spPr>
          <a:xfrm>
            <a:off x="431800" y="2433638"/>
            <a:ext cx="8137525" cy="5445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205" name="TextBox 12">
            <a:extLst>
              <a:ext uri="{FF2B5EF4-FFF2-40B4-BE49-F238E27FC236}">
                <a16:creationId xmlns:a16="http://schemas.microsoft.com/office/drawing/2014/main" id="{661509B2-AACA-F39C-488E-12B07E44C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475" y="2520950"/>
            <a:ext cx="797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8.40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      Handwriting/Spelling/Maths activity/Reading</a:t>
            </a:r>
          </a:p>
        </p:txBody>
      </p:sp>
      <p:sp>
        <p:nvSpPr>
          <p:cNvPr id="8206" name="TextBox 18">
            <a:extLst>
              <a:ext uri="{FF2B5EF4-FFF2-40B4-BE49-F238E27FC236}">
                <a16:creationId xmlns:a16="http://schemas.microsoft.com/office/drawing/2014/main" id="{F4B6B21B-1C76-9393-0EE1-124A3E531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913" y="4461366"/>
            <a:ext cx="828446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10.15   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 Break – children are welcome to bring in their own snack  </a:t>
            </a:r>
            <a:r>
              <a:rPr lang="en-GB" altLang="en-US" sz="1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fruit/veg only 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AFF67C6-9298-09B0-07D3-21B62B86578D}"/>
              </a:ext>
            </a:extLst>
          </p:cNvPr>
          <p:cNvSpPr/>
          <p:nvPr/>
        </p:nvSpPr>
        <p:spPr>
          <a:xfrm>
            <a:off x="523875" y="5949950"/>
            <a:ext cx="8137525" cy="5461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208" name="TextBox 20">
            <a:extLst>
              <a:ext uri="{FF2B5EF4-FFF2-40B4-BE49-F238E27FC236}">
                <a16:creationId xmlns:a16="http://schemas.microsoft.com/office/drawing/2014/main" id="{2C91B1C9-0AEB-2FCC-4A8D-6AE494C5B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525" y="6043613"/>
            <a:ext cx="797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11:00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	English</a:t>
            </a:r>
          </a:p>
        </p:txBody>
      </p:sp>
      <p:pic>
        <p:nvPicPr>
          <p:cNvPr id="8209" name="Picture 2" descr="C:\Users\Marie\AppData\Local\Microsoft\Windows\Temporary Internet Files\Content.IE5\RWFKSR5J\MC900432655[1].png">
            <a:extLst>
              <a:ext uri="{FF2B5EF4-FFF2-40B4-BE49-F238E27FC236}">
                <a16:creationId xmlns:a16="http://schemas.microsoft.com/office/drawing/2014/main" id="{C62EA550-3E64-2ED0-54C1-9B850250B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038" y="114300"/>
            <a:ext cx="1157287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0" name="TextBox 12">
            <a:extLst>
              <a:ext uri="{FF2B5EF4-FFF2-40B4-BE49-F238E27FC236}">
                <a16:creationId xmlns:a16="http://schemas.microsoft.com/office/drawing/2014/main" id="{DBA24196-50DC-CE7F-E164-762BE65093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588" y="3208338"/>
            <a:ext cx="797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8:50</a:t>
            </a: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     Assembly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D00E76-0480-0C47-A4C3-1D8478A2030A}"/>
              </a:ext>
            </a:extLst>
          </p:cNvPr>
          <p:cNvSpPr txBox="1"/>
          <p:nvPr/>
        </p:nvSpPr>
        <p:spPr>
          <a:xfrm>
            <a:off x="2018690" y="294373"/>
            <a:ext cx="5017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A typical day in Kingfishers…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5" descr="C:\Users\Marie\AppData\Local\Microsoft\Windows\Temporary Internet Files\Content.IE5\HXXIGSL4\MC900434881[1].png">
            <a:extLst>
              <a:ext uri="{FF2B5EF4-FFF2-40B4-BE49-F238E27FC236}">
                <a16:creationId xmlns:a16="http://schemas.microsoft.com/office/drawing/2014/main" id="{83BA5F09-6BBB-5C37-A977-9272F48EB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638" y="-34925"/>
            <a:ext cx="1503362" cy="1501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1" name="Group 15">
            <a:extLst>
              <a:ext uri="{FF2B5EF4-FFF2-40B4-BE49-F238E27FC236}">
                <a16:creationId xmlns:a16="http://schemas.microsoft.com/office/drawing/2014/main" id="{8BACA3AD-2095-2EAA-93E7-6050596FAC90}"/>
              </a:ext>
            </a:extLst>
          </p:cNvPr>
          <p:cNvGrpSpPr>
            <a:grpSpLocks/>
          </p:cNvGrpSpPr>
          <p:nvPr/>
        </p:nvGrpSpPr>
        <p:grpSpPr bwMode="auto">
          <a:xfrm>
            <a:off x="569913" y="1412875"/>
            <a:ext cx="8178800" cy="3757613"/>
            <a:chOff x="569913" y="1412875"/>
            <a:chExt cx="8178800" cy="3757671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72EA85A7-A7DB-C273-1A51-FD62F028CB55}"/>
                </a:ext>
              </a:extLst>
            </p:cNvPr>
            <p:cNvSpPr/>
            <p:nvPr/>
          </p:nvSpPr>
          <p:spPr>
            <a:xfrm>
              <a:off x="595313" y="2052648"/>
              <a:ext cx="8137525" cy="546108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7B94D76B-EE7C-5F4C-9A0B-D280991EEFD5}"/>
                </a:ext>
              </a:extLst>
            </p:cNvPr>
            <p:cNvSpPr/>
            <p:nvPr/>
          </p:nvSpPr>
          <p:spPr>
            <a:xfrm>
              <a:off x="595313" y="2700358"/>
              <a:ext cx="8137525" cy="544520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B640C26A-30D9-D149-3537-B9CEE09C5097}"/>
                </a:ext>
              </a:extLst>
            </p:cNvPr>
            <p:cNvSpPr/>
            <p:nvPr/>
          </p:nvSpPr>
          <p:spPr>
            <a:xfrm>
              <a:off x="611188" y="1412875"/>
              <a:ext cx="8137525" cy="544521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28" name="TextBox 8">
              <a:extLst>
                <a:ext uri="{FF2B5EF4-FFF2-40B4-BE49-F238E27FC236}">
                  <a16:creationId xmlns:a16="http://schemas.microsoft.com/office/drawing/2014/main" id="{281734DC-9CA9-27D4-64B2-F9E475DCF5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7863" y="1500188"/>
              <a:ext cx="7972425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12:00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Mental Maths</a:t>
              </a:r>
            </a:p>
          </p:txBody>
        </p:sp>
        <p:sp>
          <p:nvSpPr>
            <p:cNvPr id="9229" name="TextBox 9">
              <a:extLst>
                <a:ext uri="{FF2B5EF4-FFF2-40B4-BE49-F238E27FC236}">
                  <a16:creationId xmlns:a16="http://schemas.microsoft.com/office/drawing/2014/main" id="{1C265E30-1F5A-3841-C906-412A0DD3DB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3738" y="2809224"/>
              <a:ext cx="797242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1:15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Afternoon  Register </a:t>
              </a:r>
            </a:p>
          </p:txBody>
        </p:sp>
        <p:sp>
          <p:nvSpPr>
            <p:cNvPr id="9230" name="TextBox 10">
              <a:extLst>
                <a:ext uri="{FF2B5EF4-FFF2-40B4-BE49-F238E27FC236}">
                  <a16:creationId xmlns:a16="http://schemas.microsoft.com/office/drawing/2014/main" id="{C03D3D65-90F9-4242-0EA2-BFE3F5BCA6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8025" y="2173058"/>
              <a:ext cx="7972425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12:15	Lunch</a:t>
              </a:r>
              <a:endPara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73B7B8FB-F068-7D1E-4FF4-1861996CB8DC}"/>
                </a:ext>
              </a:extLst>
            </p:cNvPr>
            <p:cNvSpPr/>
            <p:nvPr/>
          </p:nvSpPr>
          <p:spPr>
            <a:xfrm>
              <a:off x="569913" y="3338543"/>
              <a:ext cx="8135937" cy="542933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2" name="TextBox 14">
              <a:extLst>
                <a:ext uri="{FF2B5EF4-FFF2-40B4-BE49-F238E27FC236}">
                  <a16:creationId xmlns:a16="http://schemas.microsoft.com/office/drawing/2014/main" id="{1D23CEA6-91FB-65BF-CB91-34EF969670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5793" y="3426757"/>
              <a:ext cx="79724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</a:rPr>
                <a:t> </a:t>
              </a: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1:20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Foundation subject  </a:t>
              </a: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28E5A407-0C3F-1EA2-F0B6-63B436CE19E6}"/>
                </a:ext>
              </a:extLst>
            </p:cNvPr>
            <p:cNvSpPr/>
            <p:nvPr/>
          </p:nvSpPr>
          <p:spPr>
            <a:xfrm>
              <a:off x="577850" y="3991015"/>
              <a:ext cx="8135938" cy="542933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4" name="TextBox 14">
              <a:extLst>
                <a:ext uri="{FF2B5EF4-FFF2-40B4-BE49-F238E27FC236}">
                  <a16:creationId xmlns:a16="http://schemas.microsoft.com/office/drawing/2014/main" id="{AF2BDB1B-4D61-6E3A-CE4B-4CD3D9F08E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5793" y="4089514"/>
              <a:ext cx="79724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</a:rPr>
                <a:t> </a:t>
              </a:r>
              <a:r>
                <a:rPr lang="en-GB" altLang="en-US" sz="1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2:15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Foundation subject </a:t>
              </a:r>
            </a:p>
          </p:txBody>
        </p:sp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C10B4C29-705C-AD4E-913B-A810C3EC2E68}"/>
                </a:ext>
              </a:extLst>
            </p:cNvPr>
            <p:cNvSpPr/>
            <p:nvPr/>
          </p:nvSpPr>
          <p:spPr>
            <a:xfrm>
              <a:off x="569913" y="4627613"/>
              <a:ext cx="8135937" cy="542933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6" name="TextBox 14">
              <a:extLst>
                <a:ext uri="{FF2B5EF4-FFF2-40B4-BE49-F238E27FC236}">
                  <a16:creationId xmlns:a16="http://schemas.microsoft.com/office/drawing/2014/main" id="{018519A9-8F5C-B871-89BF-67ED8E2622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4714934"/>
              <a:ext cx="79724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200">
                  <a:solidFill>
                    <a:srgbClr val="404040"/>
                  </a:solidFill>
                  <a:latin typeface="Trebuchet MS" panose="020B070302020209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2000">
                  <a:solidFill>
                    <a:srgbClr val="404040"/>
                  </a:solidFill>
                  <a:latin typeface="Trebuchet MS" panose="020B070302020209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>
                  <a:solidFill>
                    <a:srgbClr val="404040"/>
                  </a:solidFill>
                  <a:latin typeface="Trebuchet MS" panose="020B070302020209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600">
                  <a:solidFill>
                    <a:srgbClr val="404040"/>
                  </a:solidFill>
                  <a:latin typeface="Trebuchet MS" panose="020B070302020209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ts val="300"/>
                </a:spcAft>
                <a:buClr>
                  <a:srgbClr val="3C536F"/>
                </a:buClr>
                <a:buSzPct val="130000"/>
                <a:buFont typeface="Georgia" panose="02040502050405020303" pitchFamily="18" charset="0"/>
                <a:buChar char="*"/>
                <a:defRPr sz="1400">
                  <a:solidFill>
                    <a:srgbClr val="404040"/>
                  </a:solidFill>
                  <a:latin typeface="Trebuchet MS" panose="020B070302020209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GB" altLang="en-US" sz="1800" b="1" dirty="0">
                  <a:solidFill>
                    <a:schemeClr val="tx1"/>
                  </a:solidFill>
                </a:rPr>
                <a:t> </a:t>
              </a:r>
              <a:r>
                <a:rPr lang="en-GB" altLang="en-US" sz="1800" b="1" dirty="0">
                  <a:solidFill>
                    <a:srgbClr val="E42424"/>
                  </a:solidFill>
                  <a:latin typeface="Century Gothic" panose="020B0502020202020204" pitchFamily="34" charset="0"/>
                </a:rPr>
                <a:t>3.20</a:t>
              </a:r>
              <a:r>
                <a:rPr lang="en-GB" altLang="en-US" sz="18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    End of the school day</a:t>
              </a:r>
            </a:p>
          </p:txBody>
        </p:sp>
      </p:grpSp>
      <p:pic>
        <p:nvPicPr>
          <p:cNvPr id="9222" name="Picture 4" descr="C:\Users\Marie\AppData\Local\Microsoft\Windows\Temporary Internet Files\Content.IE5\BFI7UBWW\MC900351957[1].wmf">
            <a:extLst>
              <a:ext uri="{FF2B5EF4-FFF2-40B4-BE49-F238E27FC236}">
                <a16:creationId xmlns:a16="http://schemas.microsoft.com/office/drawing/2014/main" id="{220C81D4-AE0C-C02E-BF9B-A51995F28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114925"/>
            <a:ext cx="1008062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6" descr="C:\Users\Marie\AppData\Local\Microsoft\Windows\Temporary Internet Files\Content.IE5\HXXIGSL4\MC900441452[1].png">
            <a:extLst>
              <a:ext uri="{FF2B5EF4-FFF2-40B4-BE49-F238E27FC236}">
                <a16:creationId xmlns:a16="http://schemas.microsoft.com/office/drawing/2014/main" id="{8C5B7EAC-2529-A599-30B5-D443597EA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102225"/>
            <a:ext cx="2081213" cy="208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2" descr="C:\Users\Marie\AppData\Local\Microsoft\Windows\Temporary Internet Files\Content.IE5\HXXIGSL4\MC900413532[1].wmf">
            <a:extLst>
              <a:ext uri="{FF2B5EF4-FFF2-40B4-BE49-F238E27FC236}">
                <a16:creationId xmlns:a16="http://schemas.microsoft.com/office/drawing/2014/main" id="{E021C846-CD9C-0F37-4687-2A8BF5ACA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464175"/>
            <a:ext cx="1425575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6E8CA2-A027-937B-FCF8-BF17B23A1201}"/>
              </a:ext>
            </a:extLst>
          </p:cNvPr>
          <p:cNvSpPr txBox="1"/>
          <p:nvPr/>
        </p:nvSpPr>
        <p:spPr>
          <a:xfrm>
            <a:off x="3419872" y="457497"/>
            <a:ext cx="2896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Afternoon learning</a:t>
            </a:r>
          </a:p>
        </p:txBody>
      </p:sp>
      <p:pic>
        <p:nvPicPr>
          <p:cNvPr id="4" name="Picture 3" descr="A red white and blue flag&#10;&#10;AI-generated content may be incorrect.">
            <a:extLst>
              <a:ext uri="{FF2B5EF4-FFF2-40B4-BE49-F238E27FC236}">
                <a16:creationId xmlns:a16="http://schemas.microsoft.com/office/drawing/2014/main" id="{DDFE5EC6-8C8D-A829-AAA8-14331651F2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28136" y="164737"/>
            <a:ext cx="1562645" cy="104176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6BB690-82F0-DCE4-BF77-CF288C0EA759}"/>
              </a:ext>
            </a:extLst>
          </p:cNvPr>
          <p:cNvSpPr txBox="1"/>
          <p:nvPr/>
        </p:nvSpPr>
        <p:spPr>
          <a:xfrm>
            <a:off x="1763688" y="223837"/>
            <a:ext cx="6101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Curriculum overview Autumn term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6F00D4-DBAA-CFDA-73B6-D200CD2C2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747057"/>
            <a:ext cx="7772400" cy="54567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Box 1">
            <a:extLst>
              <a:ext uri="{FF2B5EF4-FFF2-40B4-BE49-F238E27FC236}">
                <a16:creationId xmlns:a16="http://schemas.microsoft.com/office/drawing/2014/main" id="{E163C62E-94B5-F03A-4D97-F349FC95A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063" y="1408462"/>
            <a:ext cx="490070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Comic Sans MS" panose="030F0902030302020204" pitchFamily="66" charset="0"/>
              </a:rPr>
              <a:t>It’s Good to be Green!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Comic Sans MS" panose="030F0902030302020204" pitchFamily="66" charset="0"/>
              </a:rPr>
              <a:t>House points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3200" dirty="0">
                <a:latin typeface="Comic Sans MS" panose="030F0902030302020204" pitchFamily="66" charset="0"/>
              </a:rPr>
              <a:t>Celebration Assembly</a:t>
            </a:r>
          </a:p>
        </p:txBody>
      </p:sp>
      <p:sp>
        <p:nvSpPr>
          <p:cNvPr id="11268" name="AutoShape 13" descr="data:image/jpeg;base64,/9j/4AAQSkZJRgABAQAAAQABAAD/2wCEAAkGBxMTEhUUExQWFRUVFhgZGBgXGCIbGhcbFxcXFxoXFxcdICggGBwlHBcXITEhJSkrLi4uFx8zODMsNygtLisBCgoKDg0OGxAQGzIkICQsNC8uLywsLC8sLCwsLCwsLDQsLCwvLCwsLCwsLCwsLCwsLCwsLCwsLCwsLCwsLCwsLP/AABEIAOEA4QMBIgACEQEDEQH/xAAcAAABBAMBAAAAAAAAAAAAAAAABAUGBwIDCAH/xABJEAACAAQDAwgGBwYFAwQDAAABAgADBBESITEFBkETIlFSYXGR0RQyU4GSoRVCgrHB4fAHI0Nik7IWM2NyoiTS8URzwuIXNVT/xAAaAQACAwEBAAAAAAAAAAAAAAAAAgEDBAUG/8QANBEAAgECBQIEBAUDBQAAAAAAAAECAxEEEiExURRBBRNSYXGBkfAiMsHR4UKhsQYVI1Ni/9oADAMBAAIRAxEAPwC8YIIIANc+cqKzMbKoLE9AAuT4REx+0ejOnKfCPxaJBvAhNLUAamTNA96NHNUuqa3qHxHnENmevVlC1i+F/aHRn2ndZf8AujD/API1JexEwdpCW/vv8oo9al+CN4r5wrlbRIUgy3ueIYWORFmAazDO4vexAIiG2UrEze5dTb/0vATG7gv4sI9Tf2lI0mjsIX8GMUgtc3UbxHnHv0g3VbxHnBcjqZ+xd67+UvVmj7I/7oyXfqlPtB9kfgYo4bQPVb5ecZjaLdRvl5wXDqZ+xdx36peiZ8I84Dv1S2/ifD+cUia5uo/y8489PbqP4fnBdk9TPgu4b90n+p8P5wNv5SDi/wAP5xSJ2ieo/h+cey9q4TfC+hGRsRcWyYG6nPIjSC7JWInfUu5d/aLruPsH8I8/x7R9Z/gMUg+0rknAwuSbAdPvjz089R/D84Lsh4mfsXj/AI8o7XxP8B/8QDfyjt6z/AYo81p6j+H5wemHqt4QXZHUz4Rdq7/0fTMH2PIx62/tJ/qH7H5xSIrD1G+XnHhrm6rfLzguw6mfsXd/j+k/1Pg/OMD+0Oj/ANX4Pzik/TT1T8vOPDWdKt8vOC4dTP2LuH7RKHrP8BjEftFoumYPsfnFNVW1ceeBr53JN9STYXOQF7ADIAAQk9N/laBNjPETvoXiv7RaHK7uvSTLNh32v8olgMcvza0YTk2h4R09I9Ve4fdEpl9GpKd7mcEEESXBBBBAAQQQQAJtpG0mZ/7b/wBpjnVJK2HdHR9Qt1YdKkeIjmmmdiF6CB90LJ2M9eKbVxR6Op6YyFKBxMYsDGSueMInyZ3TXYVU+yMYBHEA+I7oVHdphnYfr3RI92WliShuLhFy46DhG+Q9nRiMje4zBGoGK/NOROgHDSOc8VWbdtOPcujh4NXZDZuzQvfGjkl7QYlm0yiTkYHIMrG3QCDCBKhSUxAYVRQQV+sFK30OYucyD3REcXVa2JWHg+4wsgGvzjEDuh4kkAzLOULMCrWI5oLHCcJxLe6nmn6tu2NjcgTcrcYrkWOM/vAScV8hydxhvqftB+qqLsL00Wt0MyIp1+UBloPVGfbD3TNKRlY4QVKEsEOE2Zy2BdVNjLzt9U9OaSieWqYX6wIutxfk3AvbMgMVNu/XQnVVOA6aPKG0IOhT+u6A37IdZMyWGmEWAZMIupK4uZc4czYsGIHDLLhGVU9PgYKtmJNr3v6wIIyNlw5WLcdDrE9XUvsR00bXuhpAHZGSygYc5VWmEAscIQKZYxete+PI4TfU3zytbQxtSokZkp9Y3Ay5uIWw5ZcwEesMyddRHV1OCVho+pDUtGDGxNlA6Q9iZJuLKCCUvl9W74rZCxsUGQ4dNzCvY5VnGMgWVR4KBEvFVLbA8PFdxhG7DEfryhLWbC5NWJ4AmJzVkMWIGmG2oJyzwkae+4hPvOUaQ5uA2HS8EcRVur29/YJUIJXRAfQV98ZmjVdTG8kL+vlGpQWN46JQoo1vKAUm2VjHR0n1R3D7o5wnM18NsjkPflHSKiwt0RKNVBJXsewQQRJoCCCCAAggggAI5tkU7EZXPdf8I6QfQ90UbsZSZSZaCKqsnFXSMWMk0lYakoJh4H3m33mNw2S54ge8/hD9yB6I9MrsjO6lTgw55EXdHRigF7W4kXyByzhY2zasf+mmeDmNlXKIqE/mK/efKLKLRnxeKqUcuWKd9zoYSh50W5OxVb0dQNaed8EyNZkTuMmYO8TPxi2Mceh4yLxOr/1r6/waegXrKjlK7eqt/efONvok7q/8v/tDhs1MUyYe38/xhyNP2x1ZzknojkTlJOxHfQJvR/z/APtGubQMubXH2j5xI8HaIRbWUcmezP5GIhUk5WaQqnJuw0CmfUKx7Ri++PDTTPZv/wAvOJNQ0LmUpVGItwUn5gRk9LMAvgYfZPlEyqST/KDnJEW9Gcfw38GgWW18Nmv0Z306IlfIm3R3w0zFIqR2j/42iYzbvdEqbG/0acNFbxPnHopp/Vb4vziSilmXzR/hPlG30J+q3wmF8yfpBTkRV5E4AkhgBrzvzjQZpta5PvMS2toH5N+a3qngfnDPsQGzDO+I3t2ZQ6k8t2iXKSVxkdmJ0Y+MKEZ+q/uBiUS5TH6p8DGXob9RvAxHmy4FVSXYjSTArLiDjnA53GhGl46JiiNq0b45QKG5bIEEXuV0v25Re8X022rs6GEbcW2EEEEOawggggAIIIIAPGintxdrSZQblJioCq2uddMvlFwtHMVKXKiyE5DQX4dghZMzYieRxZb3+IZHCsUEnjY5cOjs+fZbdRbw0y2xViObKLk2uRe5t0nLwioxTzTpKb4D5RsWgnH+H90Q5rkq6v2JJtGvll5HPBwzWLc8PYFJWeWgJVsomr7zUxUBamWpyzv2Z5H9XA7QaknU0xLYlAvpofujMB/ZE/Y/KFVt7gsVu7FtUe8VOFOOqkscRIIYLkTkLX4DK/ZCXa+3ZDGVgqEsswFsM4LliX1s8xbFlFZqj+yPwflGQpnP8M/B+US2n3JWL9iQbjbRlSpxaY6qLHMnpC5RLm29LBzrUGmRUcHYnoOalV7MN+MVhKlljZUxdgW58BChdnzTpImf0m8onOo9yIVmloiz6feSmCgNVymYDNsQF+218ohW9u0UmCbabiBmAr+8DCwFRmqj1RZpfy6Iahsicf8A08z+kfKMZ+y5iLieSyr0slhnpwhPMg3+ZDSrScWspMN3t5aaXTCW03C9jeyk4bjW4FrwpbeKQTda7ALGytLLD1UGrDEbFScyTdznEDl0ZIuEFj3R79Gt1B8oZTS0uiuOJaVie1G8copM/wCrlvcKFVTybDn87nE5802+zp0w3ae0UNQj4wbIgZsWLMS5YN2GpuCL9kaRs7/T+6NZpADhKC/RYQXi+4s8RnVrFg1G9VKzKUqQoBJI5NjiuLAZgWAJv29kZU+8NODdqsMM8uTI1LHKw0AYDj6i8bk196CfZ29wjxqEezPhE51yP1fsTPeDbEiYQUmA2lzRxFiyMALEC97gQ0bh7RlynnmY4UMRa51sx84j70YGss2H8sYy6cNkqX7hEXW4ssTmadtixDtmX/8A2rawGaAntNxx14WzjZTbwU6etUh873wkWzJ4DTMD3cYrs7O/0/lGH0f/AKfygzrlDdW+B3eYhm0qoVP/AFKXw3+sZIvnxJUxd8c/UVNgnSWK2tNl59uMH8I6Bho7aF9CpnuwggghjQEEEEABBBBABhOaykjgD90UXu3SO6EIpYixNhfha5i7tpEiTMtryb2+ExTe5W8NPT4y72BVQNM879MJUipKzM2Jgp2TF/0TP9k/wmPPoufb/KmfCYVjemkK4fSpo5uG9xfS2Lta3TccbZCyyVvvRLlyrtfPNSeAGXRp98U+RT5M/SU/V/giO26Zg0rECLlhn0ixI7xl8ofjsGov/lnxXziPbT2pIfkwjLlNdjqMmSWoJxcSVPZEur97qSYuEswGJWujpcFGDDieIEDpwaSkHT072bEL7CqOEs/LzjRP2dOQjEpF72vbO2ZsL52hyot6aJDflHJuTzmQ5kBeDC9gthfS5AyyjRtvealmlCJijCrjnWvdgLWsT0Zwro0+wPDU7XUhq3Hv6SwX2TZD/ckTwy36D4RXW59bKlz3LzAqtJdAQwBuSuYJ7jY9IiXLtulW1qtgB/rIRobZG/T8he8ZcVgKFapmnKzOhhajjTskOxR+hvCGbe6/ok24OWHh0OphZTbzUarb0gNmTdnDHM3tcHt8Ii+2dqU5lVQWYhaa+IAYrn96753yvZxp0GKIeG0ac4zhK9mv8ltStmg0+BPsqlmvKUrLdh0qpI16QIWrsyf7KZ8B8o3brb00smmEqZMIa7XwqxsDbRgLXhaN76Oyg1M42IJOE3axBtzQAFNjcW+twjpvDwerOTHDRau5CX6JmhbmWw6SRa3ffSGOtlMtSi2zI773W4t7iPGJRX780bS3QOxJFhdDb324REp+2JDVMuYHARQoORFsKKulr6jogVKKvbgJ0YRjo7sfhsybb/KmfAfKMTsud7N/gPlDzN3wonOU9lIK6KwuA2K2nHQ9ke0+89EpB9Kc24NiP1bZ5Z9PfB5EORumh6hiqtmTBLa6N6raqRw7obN36RnmMqi+osOyxOsSHbu3qWYQyzUNpcxbkMCCyOoAytmWGvyhj3V2xKkz3d2yu1ram4WGVOKi0DoQWiY9HYc72bfr3xqfYs72beEOD710ZJONxci9m6pBHNvb6ouOOd9Tf2m3rok0mORYDnZ+qLa6k2tqTp3xHkwJ6an6iM7WpWRbstsLqTfgRc59Gh8IusGKX2/taRM5TA4Jd0I1BsOUve+V+eNIuaUbj3n5ExZTioqyL8PCMLqLuZwQQRYaAggggAIIIIANVSt0YdKn7o5hpJU1lBUsRYad0dPVQ5jW6p+6Ob9gYsBwhiLjQE8IrqSaV0Ycc3GKaE3otR0PHoo6n+bxiQIs3qOfsHyjLkZx0lzfdLbyijzJ8HM8+fBHDSTwQCSL6XtG87Mn9YH3/lCraWMTJQYMpvexFjwtkYcBKnezmf0z5QSqTsrImVaaSdhjOz6j9WjD0Gf2+ESHk5vs5n9M+Uap4mhGJSYAFJJKEAZcTbKBVJ8CqvO+wwrSzjoSfcIz9CqOg+AjLZc+zjhzD948oeVqSdM/dDTnJOyRZVqyhK1hl9BqOg/KPJlDPUXJsPdD+Hc6Kx7lJ/CNO05czkiWRwt1uShA9YcSIWNSbewsa8m7WGWXQz2F1zB/290ZegVHR/bDtspZnJKQjkG9iEJHrHQ2hSWfqsPsnyglUmnaxEq7TasMHoVR0HwEa5kqapsSQeiw4xIDUHt8Ia9oT7zU6eb/AHQ0KkpOzQ1Os5u1hJ6NP6rfD+UZrST+qfAQ+8s3QfCPVqD+hC+bPgRYl8DGKCf0H5Rpwt1olcprxGllJncDUjwi2nKUt0aKTlMTFj0wcoYcFo+hb9142ps9jpLJ+yfKLbF+RjfRktMQdLqOjVgNY6WpTkf9z/3mOefQWV1DoVzGRBBIvwvHQtH6p/3v/e0SjVh4tJm+CCCA0hBBBAAQQQQAaqoEo1sjhOfuig9w9uypEmakyZyZYgqcJb6pF7AcMo6AMcwUFLNZFKJcEDO4H3mFcktzNXq+W0ydy96qYDOtmFr3vyDWOZNiuA5Z2ytkNYzbe+j5BpZqGmMUZcRlOCcQI51ktfPgAOwRDF2XOP1QPtCNi7Jn9KD3/lCurHko6wxrdoyzMksmksG4AYAXmu1hizOTLE1rt76diDLqmli9yOQZsVsWWa5A3GmfNGYzvBJ9LMVwpYXy00zhR9FTulfH8ojPGPcWOJytvklk3eSnYf8A7CYpsvqyCBcFTpyZNjYgi+eI56Qi3p29TTjeXMxESZqjmOM3lzFAsVtmWXX5QxfRM7+Xx/KPDsib2eMDqxfcbrBNu5VCXUyHY4VDpc8AA+ZPRlFj1m9MonmVktFsuq4jcOCfcUuuuRsc4r2ioXmXsQLW17b+UKTsiZ0qff8AlE+ZFPViQxChfQnsre+kAs9SrG5zCPpwFgp/XjEY3o2vTTXmMj3LykUHA4JtMRsPOUC3Nvf58IZzsqZ1QfeI0TqV09YWgzRl3H6ttWJPsreCStLTy1qzIeUkwOvIs6kviCkm2eEnELGxMPVJvRTjFeuVrhgoMsrhJZirE2zsCq2yBw3yvFfy6dyLqpPaB+MbBQTep93nDOa2YLFW0sTPa28EpqUoKsTJl/WV+TZhdiNcltcC3ZEPNen0gJuMYBVKxfhhE0ti7rZx4NmzuqPEecJ6mTMQ2Nr2vln+tIVSi5XTEliMzXsWPP3okFrpWqoNuaRcCwNyOg6HoyOWdwrk71UtgGqpbEDM3tfttwirRInezb4bRmKSd7M/KJc1yWdX7E027t6SzsVnhl5NRlMFicbEjBqT6pv2Qi3A2rJktUcpMVMRW12Avm+nTqIji0U32XzHnGunpzMvhTTXMD74hSjvcV4i8sxZD7wyzf8A62SoueGKwNrAG40zz7dMs8qfeemW+OrRzfUKwsLAWsAeIJ9/ZFcNs5+ofEecamon9m0TnXI3VrgeJtTLZpCoymzKCATqWXp1ub+MXrR+qf8Ae/8Ae0c5UchhOlXQreYlrgj64jo2j9U/73/vaGjsaKFTPdm+CCCJLwggggAIIIIAPG06I593YlTZkoBEL4dbdpPSeOcdBERz1uXvLKpVcTA/OtYKt9Ln8YrqQUtGZMVTVTKm7D+myak/wT8S/wDdG5dh1B/h273Xzhvn740jMxZao4rZDDYWxAWBP8x8B0QplftFkKLLJnnMnPAPWYtbI6Z289YreHgULB0vU/7Ef2on76Vhs5mYcJQ3vzyth23/AAh7WkncZMz4G8ojknbMszqZiGCyWQsSvBWXRVv1fnE0qd86V8OGdMl2IJtKY4hcG2mWlvtGJdGMkrg8LCT0lawh9GmezmfC3lGmcGVSTLcDpKkDxItDvRb4UwJx1WMWy/cTBY4mN8k6Co+z2wy7y7dp5jTHlvivKVBZWBNpisVswHab/wDiElh0thZYNKLakNexagWOWtvx84eVBP1W8D5RGt29pLKmycQIAmIS3BQGFye4C8WNM3qpMQIqQOaRazEXJUg2tnazD7US6GaTbFjhvMbbdhiEpuq/wnyhq29LcKpMtwoJuShwjQC5tYZm0S+k3rpVW0yqExusJTrlYDQKegm/bEa3r2zTTWmGXMDFpSIDhcEkTQxXMAcL3+fCJVBRaaLFhIx1zGOxZLvKxJLdluRdVJHboO2FpkTBrLmDvRvKMdzd6aaRSCXMcq4Zz6hNrnI5a5WhdI3lpQhQV0wGygM0tywwrLXXDhz5Nicv4jWtEvDxbbuR0sZaqQ3O5GoI7wRDNtybZpba3H3H84mlRvJIMhl9LWY5OoPJthLg2F8gQtxfs0ivt5q0TCAGLFUQFicVzySA84esbg5xEaKjLQV4by7PNf5EiSd2GFKrfgfAxI529NMVAFUim6m+K+hBIPYdITLvFT4VDV63FswubWFucLEZnPK0R00eRo4LmX9v5GgU7cEbvwnyhv2FSO/K4EZsL2OEE2y42h923vHSTGlFZytgJv62V2lm+meSsIat0N46eQJ4mMRjmBhYHMYbajSJVFK6DpYp2vuKzs2b7N/hPlGtqGb7OZ8DeUOL7zUhFhVTV5oXIX0+tcqTivrwPEGM5m9lJgccvcsHsSrDW9h6uQGQ914PIiT0UPURqbKK1NNiUjDNltYg3IExOB10i86TQ/7n/vaKEm10szpHJsvNZdL2BM5ntnnoRF+yNPtN/cYtpq0bGrDwUE0jZBBBDmgIIIIACCCCAAjlzZ2y6iYt5SOwHNuCALgaXJtxHjHUcULuSszk5oCsQs5hftstx35A++MmMqVKdPNTV2JKlGpJKTsNMndarOqBf9zj8CYWytzJx9Z5Y7iT/wDERLsM3qPAeU6r+EcSXiGN9Nvky1YGjy/qV7trZno0xZbHEWUMCB0llt33HzhKJB/RHnD1v2TjksQQRiBv3qR95htk081hdZcxgdCqMQeGRAtHVoYipKjGTWr3Hw3hlKrKeaTSVrfM0inb9EecBpz0j5+ULBQVB/gzv6beUZnZtR7GaO9CPvEWedU4Nv8As2ES1m/qv2GqSrMbLcnsjb6BOP1T8oy2YGE4S8LY80K252LERa3TcWt2RIxR1Hsp3wHyi6c5J2SPI1ZThKyVyODZk/q/MecYVFBORSzCwHaDqbaAxJ/RZ4/hTf6Z8oR7UkTRLYvLmBbrcspA9Yam0IpzvqiuNWbdrDJJop7AMBcHTMecbPQZ/VPiPOHPZYmNLXAjsALc1SQONsu+FglTvZzf6beUDqTvsRKtNNqxHxTTh9VvCMJmIGxuD0HLWJIJE/2U7+m3lDBtEOKgh1ZTzcmFj6oIyMNGcne6L8LmrVFBrc2mR/MfkfKNbU7cGH3RtRXOise5SY3LSTjpKm/028ozKrVR7ep4TgZbafB/vcQ8i/8A4z+6NtNSM98PDW/b/wCIcRQTVUs8p1AzJZCB0akdMebuymcuqgsb6DPQXP3xfGpNxbaPO+KYKnhreVK9/vsI32ZN4D5iMfox+KnxESltnzhrKmfAfKNbUk32b/CfKDPPg4+arwR2llFZ0kFMIM1OceHPW590dISdPe39xjn3a0hwZZZWXnXF1Izuul46Ckae9v7jGiDbV2dLCJ5bs2QQQQxrCCCCAAggggAIoLYO8EqmNTLmB86iawIzFrhbXve/NMX7HLNRRM82aBnaY9yT/MReIbsiivU8uzJkm9VPixF6i91uMJKm3J6KCLep3c9sjeN20t8KWZKdAXuykWZDY9htnaIKdjTOzxjH6Gm9niIR1EzN1seUKtu7T5VUlqvNlhLML52QKQAdBf7hEo2BvNTy6VJUxmVxi0Rj9csMxqNLgGITUbMmILtxNsjxjZ9ETuj/AJDzhIZIbfdx+u0eq1/QnSbz0trNUT2vfVDxtww2yzt353jHbW9VLNkGWCzHmeujWOFlJxEZ3sD74hA2PP6v/IecH0PP6n/IecO5xasKsYuV9RdR7QRK5ZxxYBMxk4Tf1idIl0/e6mZiROqEBQrhVchcWxi63DDUH5RXdPSzHJCi9tcwPvhR9GTur8x5xOdIVYhRe6LEpd8KRScU6a17+tLawuxbQDgCB3DhDDvJtunnPMaWblpaIDgcHKYjEZi1rAn9WiM/R03qnxHnGMyldRdlIEGZMl4u6srEx3Q3ikSad5cx2RiTayMbXRVxDCOkQ5pvNR3J9KngHhhmED19CVJA5w+Ad0V8lLMIuFNjxjL0Od1T4jziVJIWOJUFb9SwanemjNM8kT2cmU6AzEe7FkKgucI6czERlbRlitkTFICI8u5sQFAmMT62dgpGcNv0fOP1f+Q84TTJbK2E+sOGuvd3xGZNjLFt7FoVG8kguW9NshKEIFvbCVLDF/NYg98J6beOlVQHrGmkFCDyc36qhTfI3vmTc6mK7NLN6jfCY8FJN6jeBhs6G6omG8e3aeaztLYHFKCA4WDXDE2zAFtDCLdDbMqRNZpl7EG1u0KOnsMR4Uc3qN4R5T08xxdVuAbaj8YS6FliM1m+xYQ29RXvy01TmbjpLYib2J7NdO4WUUW8lFLvae7X6ysfnh6LD7PTcmufQZ3U+Y84yWindQ+I84bOuSer+H1JJVbRlzJ8vkmBZqnFowvimDCTcdvDoi/JOnvb+4xzJRrMSfJBFiZsu3xr0R03I0+039xiY7GijUz3ZsgggiS8IIIIACCCCAAjnHZOwps2ZUPKwYFnTJebEG6tfS2liOMdHRzvT7yikm1Ukyg4NVPJOK2rYMNiNLL08YhpNWZRXhGStLYUtsGo1wqRlo68dNSOkeMan2RUBcWAYQLluUS1hxvitaPJe9dNe5pbm974wTcBBe542lp8MKKjfCS0kyllOoK4R6hAFujFmIrdGFtDF0dB9yO7YxKAGyN1ORB1FwQQSDcGHyj2TUTEExEBVtDjUccOhPSLRHdqVImeqLZIM7D1VCnIGwzESGi3nlrISS8p2wNiuGUZhy44wqpp6MqWHpt5ZbK4sGw6v2f/ADXzjVU7KnouJ1CqNS0xAM+0tHtNvTTqysJU0YSSAGS3OABuPd3+7KM9rb3Sp0oyxLdSSDchGGRvpiiXSj2LOjw/LI5sekmma8tUJdcQIBBthdlbPQ2MPf0VVexeEGwNrpJqpk91bC/KWAsSMcwuL520MSD/ABbJLlrzwCQbAL9Xh62hGR4mwzFoZ0ot3YPC0qjbbG07JqfYzPCGvbciYgTGrL+8tn0jUd+cSqj3tpkBu09ybZuATkOw21ucgNYiu266XMvgvnPaZpbJmc59vOGnREKlGLTQRwdKDzKRs2SkyYgwI72AvhBNu+2mh8IXfR9R7Kb8B8ow3P25Lpg3KYrkLay30LeYhwO8Mgk3n1IBVlsq5DEMNxcE4hqCSc88zAqMWJHBU5atiL6PqPYzfgbyhi2hTTFnjEjAsVwgg3bQZdOeUTah3tp0Fmec+erJnYKosenQn3xD5lWnKU7LpLdS1geDITa+ZPNJ98Sqaiy2GEp09VIdfQKj2M34G8o9Gzqj2U34T5Q51+9FNM+vNXmlclNrMysb9vMXuz6YKXemnQ3Myc5sRmn8xOeeufYNMhaI8mIvQ0vUNhoZy+sjqLXzyy6bQi2HSzHVuTVms2eEaXA8NIcNs7wSZszGob/Lw5rY35/bpzx4Qm3Z25LkJOWYGPKEWwgHgQb5jpgVNbE9LTX4UxelBP4yn+GN42XO9m3haNcveuQL/wCfmSdE1LFjx0uzZdFugRtl76U6phCzeOZwk53JN8fSYPKiMsJSXcap8kifIvbN0IswII5QD1gTYXBHZHQsnT3t/cY5wk16TZ9Oi9eWmgGbTr6AkW5wjo+Rp9pv7jDxVka6EYxVomyCCCGLwggggAIIIIACOYdtrNNbVS1DlknziVW5Kryp5xUaLmM9MxHT0Y8mL3sL9Ns/GIZXUp50cty6epOiTj3Ix/CPJkuevrLMXvUj7xHU8EFinplycsMs8arMHep8o1h5h6fD8o6T3j3mpqJMU+YAbc1Bm7dy/icoqXeP9odVUm0pjTyuAQ2du1nGfuFvfFc5qG5uwfg1XEv8LsuX96kIXlToL37FjxjMGoGWuS/OHVt4qt3YNVTza2XKsBp0AwlmV0xWDq7iZfmsGOIdzXv84qdbW1joR/01+BzlU2utu6dueRvNQ38nwr5R56Sf5PgTyiytgftJny8K1SLUKLc6wWYO3qt8j2xaWw6+nqpYnSQpBuDdQGBBzVhwOh7QQeMWwmpbM52L8GrYbWe3PY5lE49VP6a+Ue8q3VX4F8o6nNJL6i/CIw+j5OvJS/gHlFljD0q5OW+Vbqr8A8oOUbqL8A8o6iOzJB1ky/gHlGKbIpxpIlDulqPwgsT0q5OX+UbqL8A8oOUPUX4B5R1BM2XT2u0mVYcSi5fLKGPak6QwKyZMok/xGlqVHaoI5/3dsU1q1OjHNUlZErCX2Zz3yjdRfgHlAJh6q/APKLj27tWZJeUsuXJczSwswQE2KWAvbLnEXAbPCLZ3h6MzpSWewy18o5r8aw6ipNOz227fMfoXyUFyh6q/APKPDNPQo+yPKOlNmzaSdiRUk4kIxy8Kkq1gwuO4g9NjDlLopSkFZaAjSygW+UdSnONSKlB3RW8LbucsCo7V8F8o2Smdslse634R1QJY6B4dMZKoGgA7oewdMuTmjdqVMarprAsPSZF7Z5Cat74dLWN+6Ol1W3iT4m8ewRKRdTpqCsggggiSwIIIIACCCCAAggggAIat5tuS6Onec/DJV4sx0UQ6MwAucgI5+/aNvO9bP/dn9zKJCDrdL95+6EnLKjXgsK8RUt2WrtwMVfVNOd5k0lmcksTnrw7hCOnYglD3g9MYLUg5Xwt0Hx+6N+G5B4j8YxP3PZwyyyul/Tp8u6+W/wBs9VecW4W/XdGqUcTF7ZC4HT+vOPagk80DXjw7r+HjGTOqADwECCSjm10jF3fxf7fsb5L2ALWvxh43Q3om0c/lEF5TZTEP1xfUcAw4H8CYjd/rOQBrh/GFFM5a3NNybAAZm+lh09kN+VXRDtX/AOOf5bbPd+749tmdNbK2lLqJSzZTYkYZHo6QRwI0IhXEH/Zhu1PpZbvOYrytiJPBbfWbocjKw4DO/CcRsi21dnicVTp06so05ZktmEJdp1yyZTTG0UZDiScgo7SbCFUQbfOrnTS609iZGQvbOabXNiQGKI1wpIBYjMaxViK8aNNzf2+xTFXZlWPOnSyHmYZhU2IF1RiMiEOTYTbXW0Me71a4WbJcs8+W0ywmEjFmbAOQctDxNmDYVDKow2dvEpHJ1DcjOS2MtYC4Bdrm1gCEmjFkCstmFgRGzeChKMKqVfHLzmAEXdOPOZgAFGI2a6gM5w4rEeOnKpOThXer2fa/bX0s0abox3iRuWpSC3r6ArYWKltULG41sRkg01hZtqvFMhe93mNZVJZrkIfVUZKAFxH1VyJJGsZ7R5PCk+b6spcYFsXOIFrDDiJFsrC5JGVwIadnyXq5yVTgCQqXRGHG4JviyIDIHEwAHmpY2JEVwSlCLn+WN7+7vdIYV7t7G5K06Zc1DqcTE52Zg9iFAUG4xHCNWObG7GZ7C22JrtJxqzyxzrHnL0Bh4+BiCbS2nMnuZFKHsMSvOBwhTZbgEqcwHUhul1KhwGwrdh7NlSXur4p6KA7XNxjOK+Ekmxw5Fix5uZJxE30cVPDz86pJ6/0rj34XHcVxTVkWXBCLZldyq/zDXzELY9hRrQrQVSDumZ2rOzCCCCLSAggggAIIIIACCCCAAggggA8Iivd7f2ZSp15lKRKmHMof8tj2dQ92XZFhwRDSejLKVWdKWaDszmDbOx5klzKqJbIw6ePap0YQhlYlNibg6E8O/wDXGOn9sbIk1Msy58sOvbqD0qdQe6Kt2z+yabyoFPMVpLGx5T1pY43H1xb9cYzypNbbHfwvitObvV/DLlbP4r7+Qz7iblenrNm3KIBhVwPWfUAX1UC1z2gRGdo7HemnPKmrhmKdOGd+cp4g9PlHSWx9my6aSkmULJLWw7eJY9pNye0wy767oS69Fz5OanqzLXy4qw4iHdL8NluZ6fiz6nPNXhxx7/Hu/wCEUNR7NefMVJaF3bIKOPfwsOk6Rdm4+4kujAmzbTKi2v1ZfYnb/N90Ou6m6smhl2ljFMb15h9ZuwdVewfOH6CnSy6sXxHxV1m4UtIvfmXx9vb6hBBBFxxghh2xu0k1jNlO0mcdWXMNbg6HJofoIWcIzWWSuiU7Fa7XpMNlrpVgBZZyFuT9ZWvcG8o3Ua3GWZsbRr2dSvTEDlOUpmsFJ9aXfCEzHrhiWxPmSXBOQJizJiBgQQCDqDoYjFdunhJekfkibkymzlNfXm6qT0i0cXFeEXi/Jenpe3yfZ/exZGpyR394WeVOkyzToosx53KdVRLw2vYXNhYEgC/Bsq6aoqp0t0mIaQg5WsR9R5cxCb4irTBiuQCq3QYbmxNgUDrz5qhX0whsQHSQf1xhj3k2WaaY1TJUmU5/fy1F7HTlUHSOIGo7hGOPhleFB1YpKp6d1xp/6e/Haw+dN2IwK1KVXpqWXeZLKqC9jjmMnK2wqcbczE2QCjCwX1QsOG6+7j4+UYs1Q6/vGLc1QSPWw5FsKIuXNuhKhcTXeNnbLWe4mKq3C4eWwgkKc8Ktqb6206e2X0tMstcKiw+ZPSTxMR4fgJYiOeonGL3v+aT/AEj39wnPLojCgollLhGZ4k6k/h3Qpggj08YxglGKskZwggghgCCCCAAggggAIIIIACCCCAAggggAIIIIACCCCAAggggAIIIIACCCCAAggggAI1z/AFW7j90EEAGnZn+Uvd+MKoIIACCCCAAggggAIIIIACCCCAD/2Q==">
            <a:extLst>
              <a:ext uri="{FF2B5EF4-FFF2-40B4-BE49-F238E27FC236}">
                <a16:creationId xmlns:a16="http://schemas.microsoft.com/office/drawing/2014/main" id="{D5856304-63A0-7505-DB9E-A8713D3CE57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1269" name="AutoShape 15" descr="data:image/jpeg;base64,/9j/4AAQSkZJRgABAQAAAQABAAD/2wCEAAkGBxMTEhUUExQWFRUVFhgZGBgXGCIbGhcbFxcXFxoXFxcdICggGBwlHBcXITEhJSkrLi4uFx8zODMsNygtLisBCgoKDg0OGxAQGzIkICQsNC8uLywsLC8sLCwsLCwsLDQsLCwvLCwsLCwsLCwsLCwsLCwsLCwsLCwsLCwsLCwsLP/AABEIAOEA4QMBIgACEQEDEQH/xAAcAAABBAMBAAAAAAAAAAAAAAAABAUGBwIDCAH/xABJEAACAAQDAwgGBwYFAwQDAAABAgADBBESITEFBkETIlFSYXGR0RQyU4GSoRVCgrHB4fAHI0Nik7IWM2NyoiTS8URzwuIXNVT/xAAaAQACAwEBAAAAAAAAAAAAAAAAAgEDBAUG/8QANBEAAgECBQIEBAUDBQAAAAAAAAECAxEEEiExURRBBRNSYXGBkfAiMsHR4UKhsQYVI1Ni/9oADAMBAAIRAxEAPwC8YIIIANc+cqKzMbKoLE9AAuT4REx+0ejOnKfCPxaJBvAhNLUAamTNA96NHNUuqa3qHxHnENmevVlC1i+F/aHRn2ndZf8AujD/API1JexEwdpCW/vv8oo9al+CN4r5wrlbRIUgy3ueIYWORFmAazDO4vexAIiG2UrEze5dTb/0vATG7gv4sI9Tf2lI0mjsIX8GMUgtc3UbxHnHv0g3VbxHnBcjqZ+xd67+UvVmj7I/7oyXfqlPtB9kfgYo4bQPVb5ecZjaLdRvl5wXDqZ+xdx36peiZ8I84Dv1S2/ifD+cUia5uo/y8489PbqP4fnBdk9TPgu4b90n+p8P5wNv5SDi/wAP5xSJ2ieo/h+cey9q4TfC+hGRsRcWyYG6nPIjSC7JWInfUu5d/aLruPsH8I8/x7R9Z/gMUg+0rknAwuSbAdPvjz089R/D84Lsh4mfsXj/AI8o7XxP8B/8QDfyjt6z/AYo81p6j+H5wemHqt4QXZHUz4Rdq7/0fTMH2PIx62/tJ/qH7H5xSIrD1G+XnHhrm6rfLzguw6mfsXd/j+k/1Pg/OMD+0Oj/ANX4Pzik/TT1T8vOPDWdKt8vOC4dTP2LuH7RKHrP8BjEftFoumYPsfnFNVW1ceeBr53JN9STYXOQF7ADIAAQk9N/laBNjPETvoXiv7RaHK7uvSTLNh32v8olgMcvza0YTk2h4R09I9Ve4fdEpl9GpKd7mcEEESXBBBBAAQQQQAJtpG0mZ/7b/wBpjnVJK2HdHR9Qt1YdKkeIjmmmdiF6CB90LJ2M9eKbVxR6Op6YyFKBxMYsDGSueMInyZ3TXYVU+yMYBHEA+I7oVHdphnYfr3RI92WliShuLhFy46DhG+Q9nRiMje4zBGoGK/NOROgHDSOc8VWbdtOPcujh4NXZDZuzQvfGjkl7QYlm0yiTkYHIMrG3QCDCBKhSUxAYVRQQV+sFK30OYucyD3REcXVa2JWHg+4wsgGvzjEDuh4kkAzLOULMCrWI5oLHCcJxLe6nmn6tu2NjcgTcrcYrkWOM/vAScV8hydxhvqftB+qqLsL00Wt0MyIp1+UBloPVGfbD3TNKRlY4QVKEsEOE2Zy2BdVNjLzt9U9OaSieWqYX6wIutxfk3AvbMgMVNu/XQnVVOA6aPKG0IOhT+u6A37IdZMyWGmEWAZMIupK4uZc4czYsGIHDLLhGVU9PgYKtmJNr3v6wIIyNlw5WLcdDrE9XUvsR00bXuhpAHZGSygYc5VWmEAscIQKZYxete+PI4TfU3zytbQxtSokZkp9Y3Ay5uIWw5ZcwEesMyddRHV1OCVho+pDUtGDGxNlA6Q9iZJuLKCCUvl9W74rZCxsUGQ4dNzCvY5VnGMgWVR4KBEvFVLbA8PFdxhG7DEfryhLWbC5NWJ4AmJzVkMWIGmG2oJyzwkae+4hPvOUaQ5uA2HS8EcRVur29/YJUIJXRAfQV98ZmjVdTG8kL+vlGpQWN46JQoo1vKAUm2VjHR0n1R3D7o5wnM18NsjkPflHSKiwt0RKNVBJXsewQQRJoCCCCAAggggAI5tkU7EZXPdf8I6QfQ90UbsZSZSZaCKqsnFXSMWMk0lYakoJh4H3m33mNw2S54ge8/hD9yB6I9MrsjO6lTgw55EXdHRigF7W4kXyByzhY2zasf+mmeDmNlXKIqE/mK/efKLKLRnxeKqUcuWKd9zoYSh50W5OxVb0dQNaed8EyNZkTuMmYO8TPxi2Mceh4yLxOr/1r6/waegXrKjlK7eqt/efONvok7q/8v/tDhs1MUyYe38/xhyNP2x1ZzknojkTlJOxHfQJvR/z/APtGubQMubXH2j5xI8HaIRbWUcmezP5GIhUk5WaQqnJuw0CmfUKx7Ri++PDTTPZv/wAvOJNQ0LmUpVGItwUn5gRk9LMAvgYfZPlEyqST/KDnJEW9Gcfw38GgWW18Nmv0Z306IlfIm3R3w0zFIqR2j/42iYzbvdEqbG/0acNFbxPnHopp/Vb4vziSilmXzR/hPlG30J+q3wmF8yfpBTkRV5E4AkhgBrzvzjQZpta5PvMS2toH5N+a3qngfnDPsQGzDO+I3t2ZQ6k8t2iXKSVxkdmJ0Y+MKEZ+q/uBiUS5TH6p8DGXob9RvAxHmy4FVSXYjSTArLiDjnA53GhGl46JiiNq0b45QKG5bIEEXuV0v25Re8X022rs6GEbcW2EEEEOawggggAIIIIAPGintxdrSZQblJioCq2uddMvlFwtHMVKXKiyE5DQX4dghZMzYieRxZb3+IZHCsUEnjY5cOjs+fZbdRbw0y2xViObKLk2uRe5t0nLwioxTzTpKb4D5RsWgnH+H90Q5rkq6v2JJtGvll5HPBwzWLc8PYFJWeWgJVsomr7zUxUBamWpyzv2Z5H9XA7QaknU0xLYlAvpofujMB/ZE/Y/KFVt7gsVu7FtUe8VOFOOqkscRIIYLkTkLX4DK/ZCXa+3ZDGVgqEsswFsM4LliX1s8xbFlFZqj+yPwflGQpnP8M/B+US2n3JWL9iQbjbRlSpxaY6qLHMnpC5RLm29LBzrUGmRUcHYnoOalV7MN+MVhKlljZUxdgW58BChdnzTpImf0m8onOo9yIVmloiz6feSmCgNVymYDNsQF+218ohW9u0UmCbabiBmAr+8DCwFRmqj1RZpfy6Iahsicf8A08z+kfKMZ+y5iLieSyr0slhnpwhPMg3+ZDSrScWspMN3t5aaXTCW03C9jeyk4bjW4FrwpbeKQTda7ALGytLLD1UGrDEbFScyTdznEDl0ZIuEFj3R79Gt1B8oZTS0uiuOJaVie1G8copM/wCrlvcKFVTybDn87nE5802+zp0w3ae0UNQj4wbIgZsWLMS5YN2GpuCL9kaRs7/T+6NZpADhKC/RYQXi+4s8RnVrFg1G9VKzKUqQoBJI5NjiuLAZgWAJv29kZU+8NODdqsMM8uTI1LHKw0AYDj6i8bk196CfZ29wjxqEezPhE51yP1fsTPeDbEiYQUmA2lzRxFiyMALEC97gQ0bh7RlynnmY4UMRa51sx84j70YGss2H8sYy6cNkqX7hEXW4ssTmadtixDtmX/8A2rawGaAntNxx14WzjZTbwU6etUh873wkWzJ4DTMD3cYrs7O/0/lGH0f/AKfygzrlDdW+B3eYhm0qoVP/AFKXw3+sZIvnxJUxd8c/UVNgnSWK2tNl59uMH8I6Bho7aF9CpnuwggghjQEEEEABBBBABhOaykjgD90UXu3SO6EIpYixNhfha5i7tpEiTMtryb2+ExTe5W8NPT4y72BVQNM879MJUipKzM2Jgp2TF/0TP9k/wmPPoufb/KmfCYVjemkK4fSpo5uG9xfS2Lta3TccbZCyyVvvRLlyrtfPNSeAGXRp98U+RT5M/SU/V/giO26Zg0rECLlhn0ixI7xl8ofjsGov/lnxXziPbT2pIfkwjLlNdjqMmSWoJxcSVPZEur97qSYuEswGJWujpcFGDDieIEDpwaSkHT072bEL7CqOEs/LzjRP2dOQjEpF72vbO2ZsL52hyot6aJDflHJuTzmQ5kBeDC9gthfS5AyyjRtvealmlCJijCrjnWvdgLWsT0Zwro0+wPDU7XUhq3Hv6SwX2TZD/ckTwy36D4RXW59bKlz3LzAqtJdAQwBuSuYJ7jY9IiXLtulW1qtgB/rIRobZG/T8he8ZcVgKFapmnKzOhhajjTskOxR+hvCGbe6/ok24OWHh0OphZTbzUarb0gNmTdnDHM3tcHt8Ii+2dqU5lVQWYhaa+IAYrn96753yvZxp0GKIeG0ac4zhK9mv8ltStmg0+BPsqlmvKUrLdh0qpI16QIWrsyf7KZ8B8o3brb00smmEqZMIa7XwqxsDbRgLXhaN76Oyg1M42IJOE3axBtzQAFNjcW+twjpvDwerOTHDRau5CX6JmhbmWw6SRa3ffSGOtlMtSi2zI773W4t7iPGJRX780bS3QOxJFhdDb324REp+2JDVMuYHARQoORFsKKulr6jogVKKvbgJ0YRjo7sfhsybb/KmfAfKMTsud7N/gPlDzN3wonOU9lIK6KwuA2K2nHQ9ke0+89EpB9Kc24NiP1bZ5Z9PfB5EORumh6hiqtmTBLa6N6raqRw7obN36RnmMqi+osOyxOsSHbu3qWYQyzUNpcxbkMCCyOoAytmWGvyhj3V2xKkz3d2yu1ram4WGVOKi0DoQWiY9HYc72bfr3xqfYs72beEOD710ZJONxci9m6pBHNvb6ouOOd9Tf2m3rok0mORYDnZ+qLa6k2tqTp3xHkwJ6an6iM7WpWRbstsLqTfgRc59Gh8IusGKX2/taRM5TA4Jd0I1BsOUve+V+eNIuaUbj3n5ExZTioqyL8PCMLqLuZwQQRYaAggggAIIIIANVSt0YdKn7o5hpJU1lBUsRYad0dPVQ5jW6p+6Ob9gYsBwhiLjQE8IrqSaV0Ycc3GKaE3otR0PHoo6n+bxiQIs3qOfsHyjLkZx0lzfdLbyijzJ8HM8+fBHDSTwQCSL6XtG87Mn9YH3/lCraWMTJQYMpvexFjwtkYcBKnezmf0z5QSqTsrImVaaSdhjOz6j9WjD0Gf2+ESHk5vs5n9M+Uap4mhGJSYAFJJKEAZcTbKBVJ8CqvO+wwrSzjoSfcIz9CqOg+AjLZc+zjhzD948oeVqSdM/dDTnJOyRZVqyhK1hl9BqOg/KPJlDPUXJsPdD+Hc6Kx7lJ/CNO05czkiWRwt1uShA9YcSIWNSbewsa8m7WGWXQz2F1zB/290ZegVHR/bDtspZnJKQjkG9iEJHrHQ2hSWfqsPsnyglUmnaxEq7TasMHoVR0HwEa5kqapsSQeiw4xIDUHt8Ia9oT7zU6eb/AHQ0KkpOzQ1Os5u1hJ6NP6rfD+UZrST+qfAQ+8s3QfCPVqD+hC+bPgRYl8DGKCf0H5Rpwt1olcprxGllJncDUjwi2nKUt0aKTlMTFj0wcoYcFo+hb9142ps9jpLJ+yfKLbF+RjfRktMQdLqOjVgNY6WpTkf9z/3mOefQWV1DoVzGRBBIvwvHQtH6p/3v/e0SjVh4tJm+CCCA0hBBBAAQQQQAaqoEo1sjhOfuig9w9uypEmakyZyZYgqcJb6pF7AcMo6AMcwUFLNZFKJcEDO4H3mFcktzNXq+W0ydy96qYDOtmFr3vyDWOZNiuA5Z2ytkNYzbe+j5BpZqGmMUZcRlOCcQI51ktfPgAOwRDF2XOP1QPtCNi7Jn9KD3/lCurHko6wxrdoyzMksmksG4AYAXmu1hizOTLE1rt76diDLqmli9yOQZsVsWWa5A3GmfNGYzvBJ9LMVwpYXy00zhR9FTulfH8ojPGPcWOJytvklk3eSnYf8A7CYpsvqyCBcFTpyZNjYgi+eI56Qi3p29TTjeXMxESZqjmOM3lzFAsVtmWXX5QxfRM7+Xx/KPDsib2eMDqxfcbrBNu5VCXUyHY4VDpc8AA+ZPRlFj1m9MonmVktFsuq4jcOCfcUuuuRsc4r2ioXmXsQLW17b+UKTsiZ0qff8AlE+ZFPViQxChfQnsre+kAs9SrG5zCPpwFgp/XjEY3o2vTTXmMj3LykUHA4JtMRsPOUC3Nvf58IZzsqZ1QfeI0TqV09YWgzRl3H6ttWJPsreCStLTy1qzIeUkwOvIs6kviCkm2eEnELGxMPVJvRTjFeuVrhgoMsrhJZirE2zsCq2yBw3yvFfy6dyLqpPaB+MbBQTep93nDOa2YLFW0sTPa28EpqUoKsTJl/WV+TZhdiNcltcC3ZEPNen0gJuMYBVKxfhhE0ti7rZx4NmzuqPEecJ6mTMQ2Nr2vln+tIVSi5XTEliMzXsWPP3okFrpWqoNuaRcCwNyOg6HoyOWdwrk71UtgGqpbEDM3tfttwirRInezb4bRmKSd7M/KJc1yWdX7E027t6SzsVnhl5NRlMFicbEjBqT6pv2Qi3A2rJktUcpMVMRW12Avm+nTqIji0U32XzHnGunpzMvhTTXMD74hSjvcV4i8sxZD7wyzf8A62SoueGKwNrAG40zz7dMs8qfeemW+OrRzfUKwsLAWsAeIJ9/ZFcNs5+ofEecamon9m0TnXI3VrgeJtTLZpCoymzKCATqWXp1ub+MXrR+qf8Ae/8Ae0c5UchhOlXQreYlrgj64jo2j9U/73/vaGjsaKFTPdm+CCCJLwggggAIIIIAPG06I593YlTZkoBEL4dbdpPSeOcdBERz1uXvLKpVcTA/OtYKt9Ln8YrqQUtGZMVTVTKm7D+myak/wT8S/wDdG5dh1B/h273Xzhvn740jMxZao4rZDDYWxAWBP8x8B0QplftFkKLLJnnMnPAPWYtbI6Z289YreHgULB0vU/7Ef2on76Vhs5mYcJQ3vzyth23/AAh7WkncZMz4G8ojknbMszqZiGCyWQsSvBWXRVv1fnE0qd86V8OGdMl2IJtKY4hcG2mWlvtGJdGMkrg8LCT0lawh9GmezmfC3lGmcGVSTLcDpKkDxItDvRb4UwJx1WMWy/cTBY4mN8k6Co+z2wy7y7dp5jTHlvivKVBZWBNpisVswHab/wDiElh0thZYNKLakNexagWOWtvx84eVBP1W8D5RGt29pLKmycQIAmIS3BQGFye4C8WNM3qpMQIqQOaRazEXJUg2tnazD7US6GaTbFjhvMbbdhiEpuq/wnyhq29LcKpMtwoJuShwjQC5tYZm0S+k3rpVW0yqExusJTrlYDQKegm/bEa3r2zTTWmGXMDFpSIDhcEkTQxXMAcL3+fCJVBRaaLFhIx1zGOxZLvKxJLdluRdVJHboO2FpkTBrLmDvRvKMdzd6aaRSCXMcq4Zz6hNrnI5a5WhdI3lpQhQV0wGygM0tywwrLXXDhz5Nicv4jWtEvDxbbuR0sZaqQ3O5GoI7wRDNtybZpba3H3H84mlRvJIMhl9LWY5OoPJthLg2F8gQtxfs0ivt5q0TCAGLFUQFicVzySA84esbg5xEaKjLQV4by7PNf5EiSd2GFKrfgfAxI529NMVAFUim6m+K+hBIPYdITLvFT4VDV63FswubWFucLEZnPK0R00eRo4LmX9v5GgU7cEbvwnyhv2FSO/K4EZsL2OEE2y42h923vHSTGlFZytgJv62V2lm+meSsIat0N46eQJ4mMRjmBhYHMYbajSJVFK6DpYp2vuKzs2b7N/hPlGtqGb7OZ8DeUOL7zUhFhVTV5oXIX0+tcqTivrwPEGM5m9lJgccvcsHsSrDW9h6uQGQ914PIiT0UPURqbKK1NNiUjDNltYg3IExOB10i86TQ/7n/vaKEm10szpHJsvNZdL2BM5ntnnoRF+yNPtN/cYtpq0bGrDwUE0jZBBBDmgIIIIACCCCAAjlzZ2y6iYt5SOwHNuCALgaXJtxHjHUcULuSszk5oCsQs5hftstx35A++MmMqVKdPNTV2JKlGpJKTsNMndarOqBf9zj8CYWytzJx9Z5Y7iT/wDERLsM3qPAeU6r+EcSXiGN9Nvky1YGjy/qV7trZno0xZbHEWUMCB0llt33HzhKJB/RHnD1v2TjksQQRiBv3qR95htk081hdZcxgdCqMQeGRAtHVoYipKjGTWr3Hw3hlKrKeaTSVrfM0inb9EecBpz0j5+ULBQVB/gzv6beUZnZtR7GaO9CPvEWedU4Nv8As2ES1m/qv2GqSrMbLcnsjb6BOP1T8oy2YGE4S8LY80K252LERa3TcWt2RIxR1Hsp3wHyi6c5J2SPI1ZThKyVyODZk/q/MecYVFBORSzCwHaDqbaAxJ/RZ4/hTf6Z8oR7UkTRLYvLmBbrcspA9Yam0IpzvqiuNWbdrDJJop7AMBcHTMecbPQZ/VPiPOHPZYmNLXAjsALc1SQONsu+FglTvZzf6beUDqTvsRKtNNqxHxTTh9VvCMJmIGxuD0HLWJIJE/2U7+m3lDBtEOKgh1ZTzcmFj6oIyMNGcne6L8LmrVFBrc2mR/MfkfKNbU7cGH3RtRXOise5SY3LSTjpKm/028ozKrVR7ep4TgZbafB/vcQ8i/8A4z+6NtNSM98PDW/b/wCIcRQTVUs8p1AzJZCB0akdMebuymcuqgsb6DPQXP3xfGpNxbaPO+KYKnhreVK9/vsI32ZN4D5iMfox+KnxESltnzhrKmfAfKNbUk32b/CfKDPPg4+arwR2llFZ0kFMIM1OceHPW590dISdPe39xjn3a0hwZZZWXnXF1Izuul46Ckae9v7jGiDbV2dLCJ5bs2QQQQxrCCCCAAggggAIoLYO8EqmNTLmB86iawIzFrhbXve/NMX7HLNRRM82aBnaY9yT/MReIbsiivU8uzJkm9VPixF6i91uMJKm3J6KCLep3c9sjeN20t8KWZKdAXuykWZDY9htnaIKdjTOzxjH6Gm9niIR1EzN1seUKtu7T5VUlqvNlhLML52QKQAdBf7hEo2BvNTy6VJUxmVxi0Rj9csMxqNLgGITUbMmILtxNsjxjZ9ETuj/AJDzhIZIbfdx+u0eq1/QnSbz0trNUT2vfVDxtww2yzt353jHbW9VLNkGWCzHmeujWOFlJxEZ3sD74hA2PP6v/IecH0PP6n/IecO5xasKsYuV9RdR7QRK5ZxxYBMxk4Tf1idIl0/e6mZiROqEBQrhVchcWxi63DDUH5RXdPSzHJCi9tcwPvhR9GTur8x5xOdIVYhRe6LEpd8KRScU6a17+tLawuxbQDgCB3DhDDvJtunnPMaWblpaIDgcHKYjEZi1rAn9WiM/R03qnxHnGMyldRdlIEGZMl4u6srEx3Q3ikSad5cx2RiTayMbXRVxDCOkQ5pvNR3J9KngHhhmED19CVJA5w+Ad0V8lLMIuFNjxjL0Od1T4jziVJIWOJUFb9SwanemjNM8kT2cmU6AzEe7FkKgucI6czERlbRlitkTFICI8u5sQFAmMT62dgpGcNv0fOP1f+Q84TTJbK2E+sOGuvd3xGZNjLFt7FoVG8kguW9NshKEIFvbCVLDF/NYg98J6beOlVQHrGmkFCDyc36qhTfI3vmTc6mK7NLN6jfCY8FJN6jeBhs6G6omG8e3aeaztLYHFKCA4WDXDE2zAFtDCLdDbMqRNZpl7EG1u0KOnsMR4Uc3qN4R5T08xxdVuAbaj8YS6FliM1m+xYQ29RXvy01TmbjpLYib2J7NdO4WUUW8lFLvae7X6ysfnh6LD7PTcmufQZ3U+Y84yWindQ+I84bOuSer+H1JJVbRlzJ8vkmBZqnFowvimDCTcdvDoi/JOnvb+4xzJRrMSfJBFiZsu3xr0R03I0+039xiY7GijUz3ZsgggiS8IIIIACCCCAAjnHZOwps2ZUPKwYFnTJebEG6tfS2liOMdHRzvT7yikm1Ukyg4NVPJOK2rYMNiNLL08YhpNWZRXhGStLYUtsGo1wqRlo68dNSOkeMan2RUBcWAYQLluUS1hxvitaPJe9dNe5pbm974wTcBBe542lp8MKKjfCS0kyllOoK4R6hAFujFmIrdGFtDF0dB9yO7YxKAGyN1ORB1FwQQSDcGHyj2TUTEExEBVtDjUccOhPSLRHdqVImeqLZIM7D1VCnIGwzESGi3nlrISS8p2wNiuGUZhy44wqpp6MqWHpt5ZbK4sGw6v2f/ADXzjVU7KnouJ1CqNS0xAM+0tHtNvTTqysJU0YSSAGS3OABuPd3+7KM9rb3Sp0oyxLdSSDchGGRvpiiXSj2LOjw/LI5sekmma8tUJdcQIBBthdlbPQ2MPf0VVexeEGwNrpJqpk91bC/KWAsSMcwuL520MSD/ABbJLlrzwCQbAL9Xh62hGR4mwzFoZ0ot3YPC0qjbbG07JqfYzPCGvbciYgTGrL+8tn0jUd+cSqj3tpkBu09ybZuATkOw21ucgNYiu266XMvgvnPaZpbJmc59vOGnREKlGLTQRwdKDzKRs2SkyYgwI72AvhBNu+2mh8IXfR9R7Kb8B8ow3P25Lpg3KYrkLay30LeYhwO8Mgk3n1IBVlsq5DEMNxcE4hqCSc88zAqMWJHBU5atiL6PqPYzfgbyhi2hTTFnjEjAsVwgg3bQZdOeUTah3tp0Fmec+erJnYKosenQn3xD5lWnKU7LpLdS1geDITa+ZPNJ98Sqaiy2GEp09VIdfQKj2M34G8o9Gzqj2U34T5Q51+9FNM+vNXmlclNrMysb9vMXuz6YKXemnQ3Myc5sRmn8xOeeufYNMhaI8mIvQ0vUNhoZy+sjqLXzyy6bQi2HSzHVuTVms2eEaXA8NIcNs7wSZszGob/Lw5rY35/bpzx4Qm3Z25LkJOWYGPKEWwgHgQb5jpgVNbE9LTX4UxelBP4yn+GN42XO9m3haNcveuQL/wCfmSdE1LFjx0uzZdFugRtl76U6phCzeOZwk53JN8fSYPKiMsJSXcap8kifIvbN0IswII5QD1gTYXBHZHQsnT3t/cY5wk16TZ9Oi9eWmgGbTr6AkW5wjo+Rp9pv7jDxVka6EYxVomyCCCGLwggggAIIIIACOYdtrNNbVS1DlknziVW5Kryp5xUaLmM9MxHT0Y8mL3sL9Ns/GIZXUp50cty6epOiTj3Ix/CPJkuevrLMXvUj7xHU8EFinplycsMs8arMHep8o1h5h6fD8o6T3j3mpqJMU+YAbc1Bm7dy/icoqXeP9odVUm0pjTyuAQ2du1nGfuFvfFc5qG5uwfg1XEv8LsuX96kIXlToL37FjxjMGoGWuS/OHVt4qt3YNVTza2XKsBp0AwlmV0xWDq7iZfmsGOIdzXv84qdbW1joR/01+BzlU2utu6dueRvNQ38nwr5R56Sf5PgTyiytgftJny8K1SLUKLc6wWYO3qt8j2xaWw6+nqpYnSQpBuDdQGBBzVhwOh7QQeMWwmpbM52L8GrYbWe3PY5lE49VP6a+Ue8q3VX4F8o6nNJL6i/CIw+j5OvJS/gHlFljD0q5OW+Vbqr8A8oOUbqL8A8o6iOzJB1ky/gHlGKbIpxpIlDulqPwgsT0q5OX+UbqL8A8oOUPUX4B5R1BM2XT2u0mVYcSi5fLKGPak6QwKyZMok/xGlqVHaoI5/3dsU1q1OjHNUlZErCX2Zz3yjdRfgHlAJh6q/APKLj27tWZJeUsuXJczSwswQE2KWAvbLnEXAbPCLZ3h6MzpSWewy18o5r8aw6ipNOz227fMfoXyUFyh6q/APKPDNPQo+yPKOlNmzaSdiRUk4kIxy8Kkq1gwuO4g9NjDlLopSkFZaAjSygW+UdSnONSKlB3RW8LbucsCo7V8F8o2Smdslse634R1QJY6B4dMZKoGgA7oewdMuTmjdqVMarprAsPSZF7Z5Cat74dLWN+6Ol1W3iT4m8ewRKRdTpqCsggggiSwIIIIACCCCAAggggAIat5tuS6Onec/DJV4sx0UQ6MwAucgI5+/aNvO9bP/dn9zKJCDrdL95+6EnLKjXgsK8RUt2WrtwMVfVNOd5k0lmcksTnrw7hCOnYglD3g9MYLUg5Xwt0Hx+6N+G5B4j8YxP3PZwyyyul/Tp8u6+W/wBs9VecW4W/XdGqUcTF7ZC4HT+vOPagk80DXjw7r+HjGTOqADwECCSjm10jF3fxf7fsb5L2ALWvxh43Q3om0c/lEF5TZTEP1xfUcAw4H8CYjd/rOQBrh/GFFM5a3NNybAAZm+lh09kN+VXRDtX/AOOf5bbPd+749tmdNbK2lLqJSzZTYkYZHo6QRwI0IhXEH/Zhu1PpZbvOYrytiJPBbfWbocjKw4DO/CcRsi21dnicVTp06so05ZktmEJdp1yyZTTG0UZDiScgo7SbCFUQbfOrnTS609iZGQvbOabXNiQGKI1wpIBYjMaxViK8aNNzf2+xTFXZlWPOnSyHmYZhU2IF1RiMiEOTYTbXW0Me71a4WbJcs8+W0ywmEjFmbAOQctDxNmDYVDKow2dvEpHJ1DcjOS2MtYC4Bdrm1gCEmjFkCstmFgRGzeChKMKqVfHLzmAEXdOPOZgAFGI2a6gM5w4rEeOnKpOThXer2fa/bX0s0abox3iRuWpSC3r6ArYWKltULG41sRkg01hZtqvFMhe93mNZVJZrkIfVUZKAFxH1VyJJGsZ7R5PCk+b6spcYFsXOIFrDDiJFsrC5JGVwIadnyXq5yVTgCQqXRGHG4JviyIDIHEwAHmpY2JEVwSlCLn+WN7+7vdIYV7t7G5K06Zc1DqcTE52Zg9iFAUG4xHCNWObG7GZ7C22JrtJxqzyxzrHnL0Bh4+BiCbS2nMnuZFKHsMSvOBwhTZbgEqcwHUhul1KhwGwrdh7NlSXur4p6KA7XNxjOK+Ekmxw5Fix5uZJxE30cVPDz86pJ6/0rj34XHcVxTVkWXBCLZldyq/zDXzELY9hRrQrQVSDumZ2rOzCCCCLSAggggAIIIIACCCCAAggggA8Iivd7f2ZSp15lKRKmHMof8tj2dQ92XZFhwRDSejLKVWdKWaDszmDbOx5klzKqJbIw6ePap0YQhlYlNibg6E8O/wDXGOn9sbIk1Msy58sOvbqD0qdQe6Kt2z+yabyoFPMVpLGx5T1pY43H1xb9cYzypNbbHfwvitObvV/DLlbP4r7+Qz7iblenrNm3KIBhVwPWfUAX1UC1z2gRGdo7HemnPKmrhmKdOGd+cp4g9PlHSWx9my6aSkmULJLWw7eJY9pNye0wy767oS69Fz5OanqzLXy4qw4iHdL8NluZ6fiz6nPNXhxx7/Hu/wCEUNR7NefMVJaF3bIKOPfwsOk6Rdm4+4kujAmzbTKi2v1ZfYnb/N90Ou6m6smhl2ljFMb15h9ZuwdVewfOH6CnSy6sXxHxV1m4UtIvfmXx9vb6hBBBFxxghh2xu0k1jNlO0mcdWXMNbg6HJofoIWcIzWWSuiU7Fa7XpMNlrpVgBZZyFuT9ZWvcG8o3Ua3GWZsbRr2dSvTEDlOUpmsFJ9aXfCEzHrhiWxPmSXBOQJizJiBgQQCDqDoYjFdunhJekfkibkymzlNfXm6qT0i0cXFeEXi/Jenpe3yfZ/exZGpyR394WeVOkyzToosx53KdVRLw2vYXNhYEgC/Bsq6aoqp0t0mIaQg5WsR9R5cxCb4irTBiuQCq3QYbmxNgUDrz5qhX0whsQHSQf1xhj3k2WaaY1TJUmU5/fy1F7HTlUHSOIGo7hGOPhleFB1YpKp6d1xp/6e/Haw+dN2IwK1KVXpqWXeZLKqC9jjmMnK2wqcbczE2QCjCwX1QsOG6+7j4+UYs1Q6/vGLc1QSPWw5FsKIuXNuhKhcTXeNnbLWe4mKq3C4eWwgkKc8Ktqb6206e2X0tMstcKiw+ZPSTxMR4fgJYiOeonGL3v+aT/AEj39wnPLojCgollLhGZ4k6k/h3Qpggj08YxglGKskZwggghgCCCCAAggggAIIIIACCCCAAggggAIIIIACCCCAAggggAIIIIACCCCAAggggAI1z/AFW7j90EEAGnZn+Uvd+MKoIIACCCCAAggggAIIIIACCCCAD/2Q==">
            <a:extLst>
              <a:ext uri="{FF2B5EF4-FFF2-40B4-BE49-F238E27FC236}">
                <a16:creationId xmlns:a16="http://schemas.microsoft.com/office/drawing/2014/main" id="{D53AB92B-6052-AEA3-D0F9-DE667E6B8B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2400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1270" name="AutoShape 17" descr="data:image/jpeg;base64,/9j/4AAQSkZJRgABAQAAAQABAAD/2wCEAAkGBxMTEhUUExQWFRUVFhgZGBgXGCIbGhcbFxcXFxoXFxcdICggGBwlHBcXITEhJSkrLi4uFx8zODMsNygtLisBCgoKDg0OGxAQGzIkICQsNC8uLywsLC8sLCwsLCwsLDQsLCwvLCwsLCwsLCwsLCwsLCwsLCwsLCwsLCwsLCwsLP/AABEIAOEA4QMBIgACEQEDEQH/xAAcAAABBAMBAAAAAAAAAAAAAAAABAUGBwIDCAH/xABJEAACAAQDAwgGBwYFAwQDAAABAgADBBESITEFBkETIlFSYXGR0RQyU4GSoRVCgrHB4fAHI0Nik7IWM2NyoiTS8URzwuIXNVT/xAAaAQACAwEBAAAAAAAAAAAAAAAAAgEDBAUG/8QANBEAAgECBQIEBAUDBQAAAAAAAAECAxEEEiExURRBBRNSYXGBkfAiMsHR4UKhsQYVI1Ni/9oADAMBAAIRAxEAPwC8YIIIANc+cqKzMbKoLE9AAuT4REx+0ejOnKfCPxaJBvAhNLUAamTNA96NHNUuqa3qHxHnENmevVlC1i+F/aHRn2ndZf8AujD/API1JexEwdpCW/vv8oo9al+CN4r5wrlbRIUgy3ueIYWORFmAazDO4vexAIiG2UrEze5dTb/0vATG7gv4sI9Tf2lI0mjsIX8GMUgtc3UbxHnHv0g3VbxHnBcjqZ+xd67+UvVmj7I/7oyXfqlPtB9kfgYo4bQPVb5ecZjaLdRvl5wXDqZ+xdx36peiZ8I84Dv1S2/ifD+cUia5uo/y8489PbqP4fnBdk9TPgu4b90n+p8P5wNv5SDi/wAP5xSJ2ieo/h+cey9q4TfC+hGRsRcWyYG6nPIjSC7JWInfUu5d/aLruPsH8I8/x7R9Z/gMUg+0rknAwuSbAdPvjz089R/D84Lsh4mfsXj/AI8o7XxP8B/8QDfyjt6z/AYo81p6j+H5wemHqt4QXZHUz4Rdq7/0fTMH2PIx62/tJ/qH7H5xSIrD1G+XnHhrm6rfLzguw6mfsXd/j+k/1Pg/OMD+0Oj/ANX4Pzik/TT1T8vOPDWdKt8vOC4dTP2LuH7RKHrP8BjEftFoumYPsfnFNVW1ceeBr53JN9STYXOQF7ADIAAQk9N/laBNjPETvoXiv7RaHK7uvSTLNh32v8olgMcvza0YTk2h4R09I9Ve4fdEpl9GpKd7mcEEESXBBBBAAQQQQAJtpG0mZ/7b/wBpjnVJK2HdHR9Qt1YdKkeIjmmmdiF6CB90LJ2M9eKbVxR6Op6YyFKBxMYsDGSueMInyZ3TXYVU+yMYBHEA+I7oVHdphnYfr3RI92WliShuLhFy46DhG+Q9nRiMje4zBGoGK/NOROgHDSOc8VWbdtOPcujh4NXZDZuzQvfGjkl7QYlm0yiTkYHIMrG3QCDCBKhSUxAYVRQQV+sFK30OYucyD3REcXVa2JWHg+4wsgGvzjEDuh4kkAzLOULMCrWI5oLHCcJxLe6nmn6tu2NjcgTcrcYrkWOM/vAScV8hydxhvqftB+qqLsL00Wt0MyIp1+UBloPVGfbD3TNKRlY4QVKEsEOE2Zy2BdVNjLzt9U9OaSieWqYX6wIutxfk3AvbMgMVNu/XQnVVOA6aPKG0IOhT+u6A37IdZMyWGmEWAZMIupK4uZc4czYsGIHDLLhGVU9PgYKtmJNr3v6wIIyNlw5WLcdDrE9XUvsR00bXuhpAHZGSygYc5VWmEAscIQKZYxete+PI4TfU3zytbQxtSokZkp9Y3Ay5uIWw5ZcwEesMyddRHV1OCVho+pDUtGDGxNlA6Q9iZJuLKCCUvl9W74rZCxsUGQ4dNzCvY5VnGMgWVR4KBEvFVLbA8PFdxhG7DEfryhLWbC5NWJ4AmJzVkMWIGmG2oJyzwkae+4hPvOUaQ5uA2HS8EcRVur29/YJUIJXRAfQV98ZmjVdTG8kL+vlGpQWN46JQoo1vKAUm2VjHR0n1R3D7o5wnM18NsjkPflHSKiwt0RKNVBJXsewQQRJoCCCCAAggggAI5tkU7EZXPdf8I6QfQ90UbsZSZSZaCKqsnFXSMWMk0lYakoJh4H3m33mNw2S54ge8/hD9yB6I9MrsjO6lTgw55EXdHRigF7W4kXyByzhY2zasf+mmeDmNlXKIqE/mK/efKLKLRnxeKqUcuWKd9zoYSh50W5OxVb0dQNaed8EyNZkTuMmYO8TPxi2Mceh4yLxOr/1r6/waegXrKjlK7eqt/efONvok7q/8v/tDhs1MUyYe38/xhyNP2x1ZzknojkTlJOxHfQJvR/z/APtGubQMubXH2j5xI8HaIRbWUcmezP5GIhUk5WaQqnJuw0CmfUKx7Ri++PDTTPZv/wAvOJNQ0LmUpVGItwUn5gRk9LMAvgYfZPlEyqST/KDnJEW9Gcfw38GgWW18Nmv0Z306IlfIm3R3w0zFIqR2j/42iYzbvdEqbG/0acNFbxPnHopp/Vb4vziSilmXzR/hPlG30J+q3wmF8yfpBTkRV5E4AkhgBrzvzjQZpta5PvMS2toH5N+a3qngfnDPsQGzDO+I3t2ZQ6k8t2iXKSVxkdmJ0Y+MKEZ+q/uBiUS5TH6p8DGXob9RvAxHmy4FVSXYjSTArLiDjnA53GhGl46JiiNq0b45QKG5bIEEXuV0v25Re8X022rs6GEbcW2EEEEOawggggAIIIIAPGintxdrSZQblJioCq2uddMvlFwtHMVKXKiyE5DQX4dghZMzYieRxZb3+IZHCsUEnjY5cOjs+fZbdRbw0y2xViObKLk2uRe5t0nLwioxTzTpKb4D5RsWgnH+H90Q5rkq6v2JJtGvll5HPBwzWLc8PYFJWeWgJVsomr7zUxUBamWpyzv2Z5H9XA7QaknU0xLYlAvpofujMB/ZE/Y/KFVt7gsVu7FtUe8VOFOOqkscRIIYLkTkLX4DK/ZCXa+3ZDGVgqEsswFsM4LliX1s8xbFlFZqj+yPwflGQpnP8M/B+US2n3JWL9iQbjbRlSpxaY6qLHMnpC5RLm29LBzrUGmRUcHYnoOalV7MN+MVhKlljZUxdgW58BChdnzTpImf0m8onOo9yIVmloiz6feSmCgNVymYDNsQF+218ohW9u0UmCbabiBmAr+8DCwFRmqj1RZpfy6Iahsicf8A08z+kfKMZ+y5iLieSyr0slhnpwhPMg3+ZDSrScWspMN3t5aaXTCW03C9jeyk4bjW4FrwpbeKQTda7ALGytLLD1UGrDEbFScyTdznEDl0ZIuEFj3R79Gt1B8oZTS0uiuOJaVie1G8copM/wCrlvcKFVTybDn87nE5802+zp0w3ae0UNQj4wbIgZsWLMS5YN2GpuCL9kaRs7/T+6NZpADhKC/RYQXi+4s8RnVrFg1G9VKzKUqQoBJI5NjiuLAZgWAJv29kZU+8NODdqsMM8uTI1LHKw0AYDj6i8bk196CfZ29wjxqEezPhE51yP1fsTPeDbEiYQUmA2lzRxFiyMALEC97gQ0bh7RlynnmY4UMRa51sx84j70YGss2H8sYy6cNkqX7hEXW4ssTmadtixDtmX/8A2rawGaAntNxx14WzjZTbwU6etUh873wkWzJ4DTMD3cYrs7O/0/lGH0f/AKfygzrlDdW+B3eYhm0qoVP/AFKXw3+sZIvnxJUxd8c/UVNgnSWK2tNl59uMH8I6Bho7aF9CpnuwggghjQEEEEABBBBABhOaykjgD90UXu3SO6EIpYixNhfha5i7tpEiTMtryb2+ExTe5W8NPT4y72BVQNM879MJUipKzM2Jgp2TF/0TP9k/wmPPoufb/KmfCYVjemkK4fSpo5uG9xfS2Lta3TccbZCyyVvvRLlyrtfPNSeAGXRp98U+RT5M/SU/V/giO26Zg0rECLlhn0ixI7xl8ofjsGov/lnxXziPbT2pIfkwjLlNdjqMmSWoJxcSVPZEur97qSYuEswGJWujpcFGDDieIEDpwaSkHT072bEL7CqOEs/LzjRP2dOQjEpF72vbO2ZsL52hyot6aJDflHJuTzmQ5kBeDC9gthfS5AyyjRtvealmlCJijCrjnWvdgLWsT0Zwro0+wPDU7XUhq3Hv6SwX2TZD/ckTwy36D4RXW59bKlz3LzAqtJdAQwBuSuYJ7jY9IiXLtulW1qtgB/rIRobZG/T8he8ZcVgKFapmnKzOhhajjTskOxR+hvCGbe6/ok24OWHh0OphZTbzUarb0gNmTdnDHM3tcHt8Ii+2dqU5lVQWYhaa+IAYrn96753yvZxp0GKIeG0ac4zhK9mv8ltStmg0+BPsqlmvKUrLdh0qpI16QIWrsyf7KZ8B8o3brb00smmEqZMIa7XwqxsDbRgLXhaN76Oyg1M42IJOE3axBtzQAFNjcW+twjpvDwerOTHDRau5CX6JmhbmWw6SRa3ffSGOtlMtSi2zI773W4t7iPGJRX780bS3QOxJFhdDb324REp+2JDVMuYHARQoORFsKKulr6jogVKKvbgJ0YRjo7sfhsybb/KmfAfKMTsud7N/gPlDzN3wonOU9lIK6KwuA2K2nHQ9ke0+89EpB9Kc24NiP1bZ5Z9PfB5EORumh6hiqtmTBLa6N6raqRw7obN36RnmMqi+osOyxOsSHbu3qWYQyzUNpcxbkMCCyOoAytmWGvyhj3V2xKkz3d2yu1ram4WGVOKi0DoQWiY9HYc72bfr3xqfYs72beEOD710ZJONxci9m6pBHNvb6ouOOd9Tf2m3rok0mORYDnZ+qLa6k2tqTp3xHkwJ6an6iM7WpWRbstsLqTfgRc59Gh8IusGKX2/taRM5TA4Jd0I1BsOUve+V+eNIuaUbj3n5ExZTioqyL8PCMLqLuZwQQRYaAggggAIIIIANVSt0YdKn7o5hpJU1lBUsRYad0dPVQ5jW6p+6Ob9gYsBwhiLjQE8IrqSaV0Ycc3GKaE3otR0PHoo6n+bxiQIs3qOfsHyjLkZx0lzfdLbyijzJ8HM8+fBHDSTwQCSL6XtG87Mn9YH3/lCraWMTJQYMpvexFjwtkYcBKnezmf0z5QSqTsrImVaaSdhjOz6j9WjD0Gf2+ESHk5vs5n9M+Uap4mhGJSYAFJJKEAZcTbKBVJ8CqvO+wwrSzjoSfcIz9CqOg+AjLZc+zjhzD948oeVqSdM/dDTnJOyRZVqyhK1hl9BqOg/KPJlDPUXJsPdD+Hc6Kx7lJ/CNO05czkiWRwt1uShA9YcSIWNSbewsa8m7WGWXQz2F1zB/290ZegVHR/bDtspZnJKQjkG9iEJHrHQ2hSWfqsPsnyglUmnaxEq7TasMHoVR0HwEa5kqapsSQeiw4xIDUHt8Ia9oT7zU6eb/AHQ0KkpOzQ1Os5u1hJ6NP6rfD+UZrST+qfAQ+8s3QfCPVqD+hC+bPgRYl8DGKCf0H5Rpwt1olcprxGllJncDUjwi2nKUt0aKTlMTFj0wcoYcFo+hb9142ps9jpLJ+yfKLbF+RjfRktMQdLqOjVgNY6WpTkf9z/3mOefQWV1DoVzGRBBIvwvHQtH6p/3v/e0SjVh4tJm+CCCA0hBBBAAQQQQAaqoEo1sjhOfuig9w9uypEmakyZyZYgqcJb6pF7AcMo6AMcwUFLNZFKJcEDO4H3mFcktzNXq+W0ydy96qYDOtmFr3vyDWOZNiuA5Z2ytkNYzbe+j5BpZqGmMUZcRlOCcQI51ktfPgAOwRDF2XOP1QPtCNi7Jn9KD3/lCurHko6wxrdoyzMksmksG4AYAXmu1hizOTLE1rt76diDLqmli9yOQZsVsWWa5A3GmfNGYzvBJ9LMVwpYXy00zhR9FTulfH8ojPGPcWOJytvklk3eSnYf8A7CYpsvqyCBcFTpyZNjYgi+eI56Qi3p29TTjeXMxESZqjmOM3lzFAsVtmWXX5QxfRM7+Xx/KPDsib2eMDqxfcbrBNu5VCXUyHY4VDpc8AA+ZPRlFj1m9MonmVktFsuq4jcOCfcUuuuRsc4r2ioXmXsQLW17b+UKTsiZ0qff8AlE+ZFPViQxChfQnsre+kAs9SrG5zCPpwFgp/XjEY3o2vTTXmMj3LykUHA4JtMRsPOUC3Nvf58IZzsqZ1QfeI0TqV09YWgzRl3H6ttWJPsreCStLTy1qzIeUkwOvIs6kviCkm2eEnELGxMPVJvRTjFeuVrhgoMsrhJZirE2zsCq2yBw3yvFfy6dyLqpPaB+MbBQTep93nDOa2YLFW0sTPa28EpqUoKsTJl/WV+TZhdiNcltcC3ZEPNen0gJuMYBVKxfhhE0ti7rZx4NmzuqPEecJ6mTMQ2Nr2vln+tIVSi5XTEliMzXsWPP3okFrpWqoNuaRcCwNyOg6HoyOWdwrk71UtgGqpbEDM3tfttwirRInezb4bRmKSd7M/KJc1yWdX7E027t6SzsVnhl5NRlMFicbEjBqT6pv2Qi3A2rJktUcpMVMRW12Avm+nTqIji0U32XzHnGunpzMvhTTXMD74hSjvcV4i8sxZD7wyzf8A62SoueGKwNrAG40zz7dMs8qfeemW+OrRzfUKwsLAWsAeIJ9/ZFcNs5+ofEecamon9m0TnXI3VrgeJtTLZpCoymzKCATqWXp1ub+MXrR+qf8Ae/8Ae0c5UchhOlXQreYlrgj64jo2j9U/73/vaGjsaKFTPdm+CCCJLwggggAIIIIAPG06I593YlTZkoBEL4dbdpPSeOcdBERz1uXvLKpVcTA/OtYKt9Ln8YrqQUtGZMVTVTKm7D+myak/wT8S/wDdG5dh1B/h273Xzhvn740jMxZao4rZDDYWxAWBP8x8B0QplftFkKLLJnnMnPAPWYtbI6Z289YreHgULB0vU/7Ef2on76Vhs5mYcJQ3vzyth23/AAh7WkncZMz4G8ojknbMszqZiGCyWQsSvBWXRVv1fnE0qd86V8OGdMl2IJtKY4hcG2mWlvtGJdGMkrg8LCT0lawh9GmezmfC3lGmcGVSTLcDpKkDxItDvRb4UwJx1WMWy/cTBY4mN8k6Co+z2wy7y7dp5jTHlvivKVBZWBNpisVswHab/wDiElh0thZYNKLakNexagWOWtvx84eVBP1W8D5RGt29pLKmycQIAmIS3BQGFye4C8WNM3qpMQIqQOaRazEXJUg2tnazD7US6GaTbFjhvMbbdhiEpuq/wnyhq29LcKpMtwoJuShwjQC5tYZm0S+k3rpVW0yqExusJTrlYDQKegm/bEa3r2zTTWmGXMDFpSIDhcEkTQxXMAcL3+fCJVBRaaLFhIx1zGOxZLvKxJLdluRdVJHboO2FpkTBrLmDvRvKMdzd6aaRSCXMcq4Zz6hNrnI5a5WhdI3lpQhQV0wGygM0tywwrLXXDhz5Nicv4jWtEvDxbbuR0sZaqQ3O5GoI7wRDNtybZpba3H3H84mlRvJIMhl9LWY5OoPJthLg2F8gQtxfs0ivt5q0TCAGLFUQFicVzySA84esbg5xEaKjLQV4by7PNf5EiSd2GFKrfgfAxI529NMVAFUim6m+K+hBIPYdITLvFT4VDV63FswubWFucLEZnPK0R00eRo4LmX9v5GgU7cEbvwnyhv2FSO/K4EZsL2OEE2y42h923vHSTGlFZytgJv62V2lm+meSsIat0N46eQJ4mMRjmBhYHMYbajSJVFK6DpYp2vuKzs2b7N/hPlGtqGb7OZ8DeUOL7zUhFhVTV5oXIX0+tcqTivrwPEGM5m9lJgccvcsHsSrDW9h6uQGQ914PIiT0UPURqbKK1NNiUjDNltYg3IExOB10i86TQ/7n/vaKEm10szpHJsvNZdL2BM5ntnnoRF+yNPtN/cYtpq0bGrDwUE0jZBBBDmgIIIIACCCCAAjlzZ2y6iYt5SOwHNuCALgaXJtxHjHUcULuSszk5oCsQs5hftstx35A++MmMqVKdPNTV2JKlGpJKTsNMndarOqBf9zj8CYWytzJx9Z5Y7iT/wDERLsM3qPAeU6r+EcSXiGN9Nvky1YGjy/qV7trZno0xZbHEWUMCB0llt33HzhKJB/RHnD1v2TjksQQRiBv3qR95htk081hdZcxgdCqMQeGRAtHVoYipKjGTWr3Hw3hlKrKeaTSVrfM0inb9EecBpz0j5+ULBQVB/gzv6beUZnZtR7GaO9CPvEWedU4Nv8As2ES1m/qv2GqSrMbLcnsjb6BOP1T8oy2YGE4S8LY80K252LERa3TcWt2RIxR1Hsp3wHyi6c5J2SPI1ZThKyVyODZk/q/MecYVFBORSzCwHaDqbaAxJ/RZ4/hTf6Z8oR7UkTRLYvLmBbrcspA9Yam0IpzvqiuNWbdrDJJop7AMBcHTMecbPQZ/VPiPOHPZYmNLXAjsALc1SQONsu+FglTvZzf6beUDqTvsRKtNNqxHxTTh9VvCMJmIGxuD0HLWJIJE/2U7+m3lDBtEOKgh1ZTzcmFj6oIyMNGcne6L8LmrVFBrc2mR/MfkfKNbU7cGH3RtRXOise5SY3LSTjpKm/028ozKrVR7ep4TgZbafB/vcQ8i/8A4z+6NtNSM98PDW/b/wCIcRQTVUs8p1AzJZCB0akdMebuymcuqgsb6DPQXP3xfGpNxbaPO+KYKnhreVK9/vsI32ZN4D5iMfox+KnxESltnzhrKmfAfKNbUk32b/CfKDPPg4+arwR2llFZ0kFMIM1OceHPW590dISdPe39xjn3a0hwZZZWXnXF1Izuul46Ckae9v7jGiDbV2dLCJ5bs2QQQQxrCCCCAAggggAIoLYO8EqmNTLmB86iawIzFrhbXve/NMX7HLNRRM82aBnaY9yT/MReIbsiivU8uzJkm9VPixF6i91uMJKm3J6KCLep3c9sjeN20t8KWZKdAXuykWZDY9htnaIKdjTOzxjH6Gm9niIR1EzN1seUKtu7T5VUlqvNlhLML52QKQAdBf7hEo2BvNTy6VJUxmVxi0Rj9csMxqNLgGITUbMmILtxNsjxjZ9ETuj/AJDzhIZIbfdx+u0eq1/QnSbz0trNUT2vfVDxtww2yzt353jHbW9VLNkGWCzHmeujWOFlJxEZ3sD74hA2PP6v/IecH0PP6n/IecO5xasKsYuV9RdR7QRK5ZxxYBMxk4Tf1idIl0/e6mZiROqEBQrhVchcWxi63DDUH5RXdPSzHJCi9tcwPvhR9GTur8x5xOdIVYhRe6LEpd8KRScU6a17+tLawuxbQDgCB3DhDDvJtunnPMaWblpaIDgcHKYjEZi1rAn9WiM/R03qnxHnGMyldRdlIEGZMl4u6srEx3Q3ikSad5cx2RiTayMbXRVxDCOkQ5pvNR3J9KngHhhmED19CVJA5w+Ad0V8lLMIuFNjxjL0Od1T4jziVJIWOJUFb9SwanemjNM8kT2cmU6AzEe7FkKgucI6czERlbRlitkTFICI8u5sQFAmMT62dgpGcNv0fOP1f+Q84TTJbK2E+sOGuvd3xGZNjLFt7FoVG8kguW9NshKEIFvbCVLDF/NYg98J6beOlVQHrGmkFCDyc36qhTfI3vmTc6mK7NLN6jfCY8FJN6jeBhs6G6omG8e3aeaztLYHFKCA4WDXDE2zAFtDCLdDbMqRNZpl7EG1u0KOnsMR4Uc3qN4R5T08xxdVuAbaj8YS6FliM1m+xYQ29RXvy01TmbjpLYib2J7NdO4WUUW8lFLvae7X6ysfnh6LD7PTcmufQZ3U+Y84yWindQ+I84bOuSer+H1JJVbRlzJ8vkmBZqnFowvimDCTcdvDoi/JOnvb+4xzJRrMSfJBFiZsu3xr0R03I0+039xiY7GijUz3ZsgggiS8IIIIACCCCAAjnHZOwps2ZUPKwYFnTJebEG6tfS2liOMdHRzvT7yikm1Ukyg4NVPJOK2rYMNiNLL08YhpNWZRXhGStLYUtsGo1wqRlo68dNSOkeMan2RUBcWAYQLluUS1hxvitaPJe9dNe5pbm974wTcBBe542lp8MKKjfCS0kyllOoK4R6hAFujFmIrdGFtDF0dB9yO7YxKAGyN1ORB1FwQQSDcGHyj2TUTEExEBVtDjUccOhPSLRHdqVImeqLZIM7D1VCnIGwzESGi3nlrISS8p2wNiuGUZhy44wqpp6MqWHpt5ZbK4sGw6v2f/ADXzjVU7KnouJ1CqNS0xAM+0tHtNvTTqysJU0YSSAGS3OABuPd3+7KM9rb3Sp0oyxLdSSDchGGRvpiiXSj2LOjw/LI5sekmma8tUJdcQIBBthdlbPQ2MPf0VVexeEGwNrpJqpk91bC/KWAsSMcwuL520MSD/ABbJLlrzwCQbAL9Xh62hGR4mwzFoZ0ot3YPC0qjbbG07JqfYzPCGvbciYgTGrL+8tn0jUd+cSqj3tpkBu09ybZuATkOw21ucgNYiu266XMvgvnPaZpbJmc59vOGnREKlGLTQRwdKDzKRs2SkyYgwI72AvhBNu+2mh8IXfR9R7Kb8B8ow3P25Lpg3KYrkLay30LeYhwO8Mgk3n1IBVlsq5DEMNxcE4hqCSc88zAqMWJHBU5atiL6PqPYzfgbyhi2hTTFnjEjAsVwgg3bQZdOeUTah3tp0Fmec+erJnYKosenQn3xD5lWnKU7LpLdS1geDITa+ZPNJ98Sqaiy2GEp09VIdfQKj2M34G8o9Gzqj2U34T5Q51+9FNM+vNXmlclNrMysb9vMXuz6YKXemnQ3Myc5sRmn8xOeeufYNMhaI8mIvQ0vUNhoZy+sjqLXzyy6bQi2HSzHVuTVms2eEaXA8NIcNs7wSZszGob/Lw5rY35/bpzx4Qm3Z25LkJOWYGPKEWwgHgQb5jpgVNbE9LTX4UxelBP4yn+GN42XO9m3haNcveuQL/wCfmSdE1LFjx0uzZdFugRtl76U6phCzeOZwk53JN8fSYPKiMsJSXcap8kifIvbN0IswII5QD1gTYXBHZHQsnT3t/cY5wk16TZ9Oi9eWmgGbTr6AkW5wjo+Rp9pv7jDxVka6EYxVomyCCCGLwggggAIIIIACOYdtrNNbVS1DlknziVW5Kryp5xUaLmM9MxHT0Y8mL3sL9Ns/GIZXUp50cty6epOiTj3Ix/CPJkuevrLMXvUj7xHU8EFinplycsMs8arMHep8o1h5h6fD8o6T3j3mpqJMU+YAbc1Bm7dy/icoqXeP9odVUm0pjTyuAQ2du1nGfuFvfFc5qG5uwfg1XEv8LsuX96kIXlToL37FjxjMGoGWuS/OHVt4qt3YNVTza2XKsBp0AwlmV0xWDq7iZfmsGOIdzXv84qdbW1joR/01+BzlU2utu6dueRvNQ38nwr5R56Sf5PgTyiytgftJny8K1SLUKLc6wWYO3qt8j2xaWw6+nqpYnSQpBuDdQGBBzVhwOh7QQeMWwmpbM52L8GrYbWe3PY5lE49VP6a+Ue8q3VX4F8o6nNJL6i/CIw+j5OvJS/gHlFljD0q5OW+Vbqr8A8oOUbqL8A8o6iOzJB1ky/gHlGKbIpxpIlDulqPwgsT0q5OX+UbqL8A8oOUPUX4B5R1BM2XT2u0mVYcSi5fLKGPak6QwKyZMok/xGlqVHaoI5/3dsU1q1OjHNUlZErCX2Zz3yjdRfgHlAJh6q/APKLj27tWZJeUsuXJczSwswQE2KWAvbLnEXAbPCLZ3h6MzpSWewy18o5r8aw6ipNOz227fMfoXyUFyh6q/APKPDNPQo+yPKOlNmzaSdiRUk4kIxy8Kkq1gwuO4g9NjDlLopSkFZaAjSygW+UdSnONSKlB3RW8LbucsCo7V8F8o2Smdslse634R1QJY6B4dMZKoGgA7oewdMuTmjdqVMarprAsPSZF7Z5Cat74dLWN+6Ol1W3iT4m8ewRKRdTpqCsggggiSwIIIIACCCCAAggggAIat5tuS6Onec/DJV4sx0UQ6MwAucgI5+/aNvO9bP/dn9zKJCDrdL95+6EnLKjXgsK8RUt2WrtwMVfVNOd5k0lmcksTnrw7hCOnYglD3g9MYLUg5Xwt0Hx+6N+G5B4j8YxP3PZwyyyul/Tp8u6+W/wBs9VecW4W/XdGqUcTF7ZC4HT+vOPagk80DXjw7r+HjGTOqADwECCSjm10jF3fxf7fsb5L2ALWvxh43Q3om0c/lEF5TZTEP1xfUcAw4H8CYjd/rOQBrh/GFFM5a3NNybAAZm+lh09kN+VXRDtX/AOOf5bbPd+749tmdNbK2lLqJSzZTYkYZHo6QRwI0IhXEH/Zhu1PpZbvOYrytiJPBbfWbocjKw4DO/CcRsi21dnicVTp06so05ZktmEJdp1yyZTTG0UZDiScgo7SbCFUQbfOrnTS609iZGQvbOabXNiQGKI1wpIBYjMaxViK8aNNzf2+xTFXZlWPOnSyHmYZhU2IF1RiMiEOTYTbXW0Me71a4WbJcs8+W0ywmEjFmbAOQctDxNmDYVDKow2dvEpHJ1DcjOS2MtYC4Bdrm1gCEmjFkCstmFgRGzeChKMKqVfHLzmAEXdOPOZgAFGI2a6gM5w4rEeOnKpOThXer2fa/bX0s0abox3iRuWpSC3r6ArYWKltULG41sRkg01hZtqvFMhe93mNZVJZrkIfVUZKAFxH1VyJJGsZ7R5PCk+b6spcYFsXOIFrDDiJFsrC5JGVwIadnyXq5yVTgCQqXRGHG4JviyIDIHEwAHmpY2JEVwSlCLn+WN7+7vdIYV7t7G5K06Zc1DqcTE52Zg9iFAUG4xHCNWObG7GZ7C22JrtJxqzyxzrHnL0Bh4+BiCbS2nMnuZFKHsMSvOBwhTZbgEqcwHUhul1KhwGwrdh7NlSXur4p6KA7XNxjOK+Ekmxw5Fix5uZJxE30cVPDz86pJ6/0rj34XHcVxTVkWXBCLZldyq/zDXzELY9hRrQrQVSDumZ2rOzCCCCLSAggggAIIIIACCCCAAggggA8Iivd7f2ZSp15lKRKmHMof8tj2dQ92XZFhwRDSejLKVWdKWaDszmDbOx5klzKqJbIw6ePap0YQhlYlNibg6E8O/wDXGOn9sbIk1Msy58sOvbqD0qdQe6Kt2z+yabyoFPMVpLGx5T1pY43H1xb9cYzypNbbHfwvitObvV/DLlbP4r7+Qz7iblenrNm3KIBhVwPWfUAX1UC1z2gRGdo7HemnPKmrhmKdOGd+cp4g9PlHSWx9my6aSkmULJLWw7eJY9pNye0wy767oS69Fz5OanqzLXy4qw4iHdL8NluZ6fiz6nPNXhxx7/Hu/wCEUNR7NefMVJaF3bIKOPfwsOk6Rdm4+4kujAmzbTKi2v1ZfYnb/N90Ou6m6smhl2ljFMb15h9ZuwdVewfOH6CnSy6sXxHxV1m4UtIvfmXx9vb6hBBBFxxghh2xu0k1jNlO0mcdWXMNbg6HJofoIWcIzWWSuiU7Fa7XpMNlrpVgBZZyFuT9ZWvcG8o3Ua3GWZsbRr2dSvTEDlOUpmsFJ9aXfCEzHrhiWxPmSXBOQJizJiBgQQCDqDoYjFdunhJekfkibkymzlNfXm6qT0i0cXFeEXi/Jenpe3yfZ/exZGpyR394WeVOkyzToosx53KdVRLw2vYXNhYEgC/Bsq6aoqp0t0mIaQg5WsR9R5cxCb4irTBiuQCq3QYbmxNgUDrz5qhX0whsQHSQf1xhj3k2WaaY1TJUmU5/fy1F7HTlUHSOIGo7hGOPhleFB1YpKp6d1xp/6e/Haw+dN2IwK1KVXpqWXeZLKqC9jjmMnK2wqcbczE2QCjCwX1QsOG6+7j4+UYs1Q6/vGLc1QSPWw5FsKIuXNuhKhcTXeNnbLWe4mKq3C4eWwgkKc8Ktqb6206e2X0tMstcKiw+ZPSTxMR4fgJYiOeonGL3v+aT/AEj39wnPLojCgollLhGZ4k6k/h3Qpggj08YxglGKskZwggghgCCCCAAggggAIIIIACCCCAAggggAIIIIACCCCAAggggAIIIIACCCCAAggggAI1z/AFW7j90EEAGnZn+Uvd+MKoIIACCCCAAggggAIIIIACCCCAD/2Q==">
            <a:hlinkClick r:id="rId2"/>
            <a:extLst>
              <a:ext uri="{FF2B5EF4-FFF2-40B4-BE49-F238E27FC236}">
                <a16:creationId xmlns:a16="http://schemas.microsoft.com/office/drawing/2014/main" id="{B4D778B0-36CE-DFA9-B197-CC4820E721C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163" y="-1430338"/>
            <a:ext cx="3743325" cy="374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/>
          </a:p>
        </p:txBody>
      </p:sp>
      <p:pic>
        <p:nvPicPr>
          <p:cNvPr id="11271" name="Picture 19" descr="https://encrypted-tbn1.gstatic.com/images?q=tbn:ANd9GcTTuqc-1W4ZGsVUi4x3_sDBylI3xQjIh6M_JWynBavnNTq5t-IX">
            <a:hlinkClick r:id="rId3"/>
            <a:extLst>
              <a:ext uri="{FF2B5EF4-FFF2-40B4-BE49-F238E27FC236}">
                <a16:creationId xmlns:a16="http://schemas.microsoft.com/office/drawing/2014/main" id="{EDEC3712-81EE-4531-F4CB-4DCE4ECFE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575" y="427038"/>
            <a:ext cx="23495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">
            <a:extLst>
              <a:ext uri="{FF2B5EF4-FFF2-40B4-BE49-F238E27FC236}">
                <a16:creationId xmlns:a16="http://schemas.microsoft.com/office/drawing/2014/main" id="{F5895CF6-BCD6-99DC-B0F4-1C2235FF0C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30756">
            <a:off x="-266700" y="3940175"/>
            <a:ext cx="307657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3">
            <a:extLst>
              <a:ext uri="{FF2B5EF4-FFF2-40B4-BE49-F238E27FC236}">
                <a16:creationId xmlns:a16="http://schemas.microsoft.com/office/drawing/2014/main" id="{5CD83A9D-9826-98EC-0129-2D361745D5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4375150"/>
            <a:ext cx="3046412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4">
            <a:extLst>
              <a:ext uri="{FF2B5EF4-FFF2-40B4-BE49-F238E27FC236}">
                <a16:creationId xmlns:a16="http://schemas.microsoft.com/office/drawing/2014/main" id="{B306A18A-38E0-B59C-1C2E-4BFCD771AD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8118">
            <a:off x="3595688" y="4183063"/>
            <a:ext cx="3044825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2">
            <a:extLst>
              <a:ext uri="{FF2B5EF4-FFF2-40B4-BE49-F238E27FC236}">
                <a16:creationId xmlns:a16="http://schemas.microsoft.com/office/drawing/2014/main" id="{3FB60C03-9C62-3696-801D-772106815C5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1215">
            <a:off x="5951538" y="4467225"/>
            <a:ext cx="3036887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1" descr="https://encrypted-tbn0.gstatic.com/images?q=tbn:ANd9GcRSLOinzhfLzLq1G7YilgFa6tpTRPyo4pfkLGFU3mtZmQMVTRAi">
            <a:extLst>
              <a:ext uri="{FF2B5EF4-FFF2-40B4-BE49-F238E27FC236}">
                <a16:creationId xmlns:a16="http://schemas.microsoft.com/office/drawing/2014/main" id="{9ECAFBBF-E356-1046-EEE3-B6C0EC285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438" y="2327275"/>
            <a:ext cx="218440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8EC08F-1923-B24F-4F8B-8FC64E5C4221}"/>
              </a:ext>
            </a:extLst>
          </p:cNvPr>
          <p:cNvSpPr txBox="1"/>
          <p:nvPr/>
        </p:nvSpPr>
        <p:spPr>
          <a:xfrm>
            <a:off x="2823413" y="134650"/>
            <a:ext cx="3358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Century Gothic" panose="020B0502020202020204" pitchFamily="34" charset="0"/>
              </a:rPr>
              <a:t>Reward systems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1">
            <a:extLst>
              <a:ext uri="{FF2B5EF4-FFF2-40B4-BE49-F238E27FC236}">
                <a16:creationId xmlns:a16="http://schemas.microsoft.com/office/drawing/2014/main" id="{C6FD461C-EC9E-F4E8-21CE-C6D704AB3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881859"/>
            <a:ext cx="5980112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400" dirty="0">
                <a:latin typeface="Arial" panose="020B0604020202020204" pitchFamily="34" charset="0"/>
              </a:rPr>
              <a:t>·</a:t>
            </a:r>
            <a:r>
              <a:rPr lang="en-GB" altLang="en-US" sz="2000" dirty="0">
                <a:latin typeface="Comic Sans MS" panose="030F0902030302020204" pitchFamily="66" charset="0"/>
              </a:rPr>
              <a:t>Navy sweatshirt</a:t>
            </a:r>
          </a:p>
          <a:p>
            <a:r>
              <a:rPr lang="en-GB" altLang="en-US" sz="2000" dirty="0">
                <a:latin typeface="Comic Sans MS" panose="030F0902030302020204" pitchFamily="66" charset="0"/>
              </a:rPr>
              <a:t>·Navy jogging bottoms/ shorts </a:t>
            </a:r>
          </a:p>
          <a:p>
            <a:r>
              <a:rPr lang="en-GB" altLang="en-US" sz="2000" dirty="0">
                <a:latin typeface="Comic Sans MS" panose="030F0902030302020204" pitchFamily="66" charset="0"/>
              </a:rPr>
              <a:t>·White/Navy logo T-shirt </a:t>
            </a:r>
          </a:p>
          <a:p>
            <a:r>
              <a:rPr lang="en-GB" altLang="en-US" sz="2000" dirty="0">
                <a:latin typeface="Comic Sans MS" panose="030F0902030302020204" pitchFamily="66" charset="0"/>
              </a:rPr>
              <a:t>·White Trainers or black plimsolls </a:t>
            </a:r>
          </a:p>
          <a:p>
            <a:endParaRPr lang="en-GB" altLang="en-US" sz="2000" dirty="0">
              <a:latin typeface="Comic Sans MS" panose="030F0902030302020204" pitchFamily="66" charset="0"/>
            </a:endParaRPr>
          </a:p>
          <a:p>
            <a:r>
              <a:rPr lang="en-GB" altLang="en-US" sz="2000" dirty="0">
                <a:latin typeface="Comic Sans MS" panose="030F0902030302020204" pitchFamily="66" charset="0"/>
              </a:rPr>
              <a:t>Please can children wear their PE kit into school on these days.</a:t>
            </a:r>
          </a:p>
          <a:p>
            <a:r>
              <a:rPr lang="en-GB" altLang="en-US" sz="2400" dirty="0">
                <a:latin typeface="Comic Sans MS" panose="030F0902030302020204" pitchFamily="66" charset="0"/>
              </a:rPr>
              <a:t> </a:t>
            </a:r>
          </a:p>
        </p:txBody>
      </p:sp>
      <p:pic>
        <p:nvPicPr>
          <p:cNvPr id="12294" name="Picture 11" descr="ANd9GcTRhuPSmzDmirm9E_52rCtUrRLm0t0gMdx9SBInXpSnM6QU-Bsz">
            <a:hlinkClick r:id="rId2"/>
            <a:extLst>
              <a:ext uri="{FF2B5EF4-FFF2-40B4-BE49-F238E27FC236}">
                <a16:creationId xmlns:a16="http://schemas.microsoft.com/office/drawing/2014/main" id="{EDAC4E45-B341-1E22-A1A8-CDCC98987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400" y="2751990"/>
            <a:ext cx="3673475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Flowchart: Alternate Process 10">
            <a:extLst>
              <a:ext uri="{FF2B5EF4-FFF2-40B4-BE49-F238E27FC236}">
                <a16:creationId xmlns:a16="http://schemas.microsoft.com/office/drawing/2014/main" id="{C7CB7E55-BEF0-0F1B-4694-814D5799E23B}"/>
              </a:ext>
            </a:extLst>
          </p:cNvPr>
          <p:cNvSpPr/>
          <p:nvPr/>
        </p:nvSpPr>
        <p:spPr>
          <a:xfrm>
            <a:off x="827088" y="1223963"/>
            <a:ext cx="7416800" cy="1511300"/>
          </a:xfrm>
          <a:prstGeom prst="flowChartAlternateProcess">
            <a:avLst/>
          </a:prstGeom>
          <a:solidFill>
            <a:srgbClr val="0070C0"/>
          </a:solidFill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6" name="TextBox 11">
            <a:extLst>
              <a:ext uri="{FF2B5EF4-FFF2-40B4-BE49-F238E27FC236}">
                <a16:creationId xmlns:a16="http://schemas.microsoft.com/office/drawing/2014/main" id="{1CBFF77B-8F98-8E0E-A464-CF8E0A5B2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910" y="1086503"/>
            <a:ext cx="7345363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GB" altLang="en-US" sz="2800" b="1" dirty="0">
              <a:solidFill>
                <a:srgbClr val="FFC000"/>
              </a:solidFill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3200" b="1" dirty="0">
                <a:solidFill>
                  <a:schemeClr val="bg1"/>
                </a:solidFill>
                <a:latin typeface="Comic Sans MS" panose="030F0902030302020204" pitchFamily="66" charset="0"/>
              </a:rPr>
              <a:t>Thursday – with Mrs Taylor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3200" b="1" dirty="0">
                <a:solidFill>
                  <a:schemeClr val="bg1"/>
                </a:solidFill>
                <a:latin typeface="Comic Sans MS" panose="030F0902030302020204" pitchFamily="66" charset="0"/>
              </a:rPr>
              <a:t>Friday – with Miss Wylie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31F57B-8649-3EDC-DA93-6956539620EF}"/>
              </a:ext>
            </a:extLst>
          </p:cNvPr>
          <p:cNvSpPr txBox="1"/>
          <p:nvPr/>
        </p:nvSpPr>
        <p:spPr>
          <a:xfrm>
            <a:off x="3595166" y="291283"/>
            <a:ext cx="18806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latin typeface="Comic Sans MS" panose="030F0902030302020204" pitchFamily="66" charset="0"/>
              </a:rPr>
              <a:t>PE days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8F6F0C-B2DC-B075-C41A-05065D973397}"/>
              </a:ext>
            </a:extLst>
          </p:cNvPr>
          <p:cNvSpPr txBox="1"/>
          <p:nvPr/>
        </p:nvSpPr>
        <p:spPr>
          <a:xfrm>
            <a:off x="1187624" y="3526393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Comic Sans MS" panose="030F0902030302020204" pitchFamily="66" charset="0"/>
              </a:rPr>
              <a:t>PE Kit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5D7FCC-D713-082A-B883-62E936469810}"/>
              </a:ext>
            </a:extLst>
          </p:cNvPr>
          <p:cNvSpPr txBox="1"/>
          <p:nvPr/>
        </p:nvSpPr>
        <p:spPr>
          <a:xfrm>
            <a:off x="523875" y="3141663"/>
            <a:ext cx="8135938" cy="25237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Comic Sans MS" panose="030F0902030302020204" pitchFamily="66" charset="0"/>
                <a:cs typeface="+mn-cs"/>
              </a:rPr>
              <a:t>Kingfishers will have their Forest School sessions in the Spring term.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Comic Sans MS" panose="030F0902030302020204" pitchFamily="66" charset="0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Comic Sans MS" panose="030F0902030302020204" pitchFamily="66" charset="0"/>
                <a:cs typeface="+mn-cs"/>
              </a:rPr>
              <a:t>Dates/days to be confirmed closer to the time.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Comic Sans MS" panose="030F0902030302020204" pitchFamily="66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Comic Sans MS" panose="030F0902030302020204" pitchFamily="66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latin typeface="Comic Sans MS" panose="030F0902030302020204" pitchFamily="66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>
              <a:latin typeface="+mn-lt"/>
              <a:cs typeface="+mn-cs"/>
            </a:endParaRPr>
          </a:p>
        </p:txBody>
      </p:sp>
      <p:pic>
        <p:nvPicPr>
          <p:cNvPr id="3" name="Picture 2" descr="A path through a forest&#10;&#10;AI-generated content may be incorrect.">
            <a:extLst>
              <a:ext uri="{FF2B5EF4-FFF2-40B4-BE49-F238E27FC236}">
                <a16:creationId xmlns:a16="http://schemas.microsoft.com/office/drawing/2014/main" id="{FD392EE1-C594-158B-C67C-5425DBCBB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9512" y="455958"/>
            <a:ext cx="2376264" cy="1840285"/>
          </a:xfrm>
          <a:prstGeom prst="rect">
            <a:avLst/>
          </a:prstGeom>
        </p:spPr>
      </p:pic>
      <p:pic>
        <p:nvPicPr>
          <p:cNvPr id="6" name="Picture 5" descr="A close-up of several different colored leaves&#10;&#10;AI-generated content may be incorrect.">
            <a:extLst>
              <a:ext uri="{FF2B5EF4-FFF2-40B4-BE49-F238E27FC236}">
                <a16:creationId xmlns:a16="http://schemas.microsoft.com/office/drawing/2014/main" id="{654ADA52-BE3F-5208-C792-7E7D293070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14349" y="5013176"/>
            <a:ext cx="2255912" cy="1691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653C30-58BF-25AF-D0BA-CCE502878094}"/>
              </a:ext>
            </a:extLst>
          </p:cNvPr>
          <p:cNvSpPr txBox="1"/>
          <p:nvPr/>
        </p:nvSpPr>
        <p:spPr>
          <a:xfrm>
            <a:off x="3563888" y="2195733"/>
            <a:ext cx="24737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Forest School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6ABF318-AB3D-BC0F-9DF7-6864C2DBBF3A}"/>
              </a:ext>
            </a:extLst>
          </p:cNvPr>
          <p:cNvSpPr txBox="1"/>
          <p:nvPr/>
        </p:nvSpPr>
        <p:spPr>
          <a:xfrm>
            <a:off x="539750" y="1557338"/>
            <a:ext cx="8135938" cy="467820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Please read as much as you can with your child- children should read to an adult at least 3 times a week (ideally more) and this should be recorded in the reading record.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Fiction: story books, scheme books, comics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Non-fiction: poems, newspapers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Children can change their book as and when they need to, encouraging independence.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Reading records: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Should be signed by  a parent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>
                <a:latin typeface="Century Gothic" panose="020B0502020202020204" pitchFamily="34" charset="0"/>
              </a:rPr>
              <a:t>Will be checked regularly</a:t>
            </a: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>
              <a:latin typeface="Arial" panose="020B0604020202020204" pitchFamily="34" charset="0"/>
            </a:endParaRPr>
          </a:p>
        </p:txBody>
      </p:sp>
      <p:pic>
        <p:nvPicPr>
          <p:cNvPr id="14340" name="Picture 1" descr="C:\Users\Marie\AppData\Local\Microsoft\Windows\Temporary Internet Files\Content.IE5\RWFKSR5J\MP900439493[1].jpg">
            <a:extLst>
              <a:ext uri="{FF2B5EF4-FFF2-40B4-BE49-F238E27FC236}">
                <a16:creationId xmlns:a16="http://schemas.microsoft.com/office/drawing/2014/main" id="{CDE137A3-7D6C-4BE0-12C9-1138CD84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9003">
            <a:off x="6891338" y="292100"/>
            <a:ext cx="178911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" descr="C:\Users\Marie\AppData\Local\Microsoft\Windows\Temporary Internet Files\Content.IE5\RWFKSR5J\MP900431826[1].jpg">
            <a:extLst>
              <a:ext uri="{FF2B5EF4-FFF2-40B4-BE49-F238E27FC236}">
                <a16:creationId xmlns:a16="http://schemas.microsoft.com/office/drawing/2014/main" id="{BF7F463B-DB41-85A8-ACDE-55A740873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55313">
            <a:off x="925513" y="203200"/>
            <a:ext cx="1206500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Box 1">
            <a:extLst>
              <a:ext uri="{FF2B5EF4-FFF2-40B4-BE49-F238E27FC236}">
                <a16:creationId xmlns:a16="http://schemas.microsoft.com/office/drawing/2014/main" id="{13A89C8C-C969-35F2-69AD-4A6205A3B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5589240"/>
            <a:ext cx="69127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400" b="1" dirty="0">
                <a:solidFill>
                  <a:srgbClr val="0070C0"/>
                </a:solidFill>
                <a:latin typeface="Comic Sans MS" panose="030F0902030302020204" pitchFamily="66" charset="0"/>
              </a:rPr>
              <a:t>Please bring books  and reading records into school everyday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987ABD-7CC8-0334-4045-2E4C612A51A8}"/>
              </a:ext>
            </a:extLst>
          </p:cNvPr>
          <p:cNvSpPr txBox="1"/>
          <p:nvPr/>
        </p:nvSpPr>
        <p:spPr>
          <a:xfrm>
            <a:off x="3923928" y="544046"/>
            <a:ext cx="1661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Reading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Box 4">
            <a:extLst>
              <a:ext uri="{FF2B5EF4-FFF2-40B4-BE49-F238E27FC236}">
                <a16:creationId xmlns:a16="http://schemas.microsoft.com/office/drawing/2014/main" id="{98DA501D-6B03-70C1-4667-FAFB5B1AB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268413"/>
            <a:ext cx="83534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9BE9FD-B9B9-7549-B2A8-161016715843}"/>
              </a:ext>
            </a:extLst>
          </p:cNvPr>
          <p:cNvSpPr/>
          <p:nvPr/>
        </p:nvSpPr>
        <p:spPr>
          <a:xfrm>
            <a:off x="0" y="1052513"/>
            <a:ext cx="9144000" cy="5762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5" name="TextBox 6">
            <a:extLst>
              <a:ext uri="{FF2B5EF4-FFF2-40B4-BE49-F238E27FC236}">
                <a16:creationId xmlns:a16="http://schemas.microsoft.com/office/drawing/2014/main" id="{EA5C4EE8-ECA4-21A8-5664-E12FCDB2B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109663"/>
            <a:ext cx="9036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Literacy &amp; Maths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06A9CC2-A0E1-9415-AED0-C00B20BF3044}"/>
              </a:ext>
            </a:extLst>
          </p:cNvPr>
          <p:cNvSpPr/>
          <p:nvPr/>
        </p:nvSpPr>
        <p:spPr>
          <a:xfrm>
            <a:off x="0" y="2924175"/>
            <a:ext cx="9144000" cy="5762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2FB4DDD-63A8-EC29-8B28-D65E6D56F3B4}"/>
              </a:ext>
            </a:extLst>
          </p:cNvPr>
          <p:cNvSpPr/>
          <p:nvPr/>
        </p:nvSpPr>
        <p:spPr>
          <a:xfrm>
            <a:off x="0" y="5013325"/>
            <a:ext cx="9177338" cy="5762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8" name="TextBox 10">
            <a:extLst>
              <a:ext uri="{FF2B5EF4-FFF2-40B4-BE49-F238E27FC236}">
                <a16:creationId xmlns:a16="http://schemas.microsoft.com/office/drawing/2014/main" id="{30506248-BB61-6451-DF7D-DE809AB60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2981325"/>
            <a:ext cx="8928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Spellings</a:t>
            </a:r>
          </a:p>
        </p:txBody>
      </p:sp>
      <p:sp>
        <p:nvSpPr>
          <p:cNvPr id="15369" name="TextBox 11">
            <a:extLst>
              <a:ext uri="{FF2B5EF4-FFF2-40B4-BE49-F238E27FC236}">
                <a16:creationId xmlns:a16="http://schemas.microsoft.com/office/drawing/2014/main" id="{FD9192D9-B560-F075-02F6-A2CC1A9D7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362" y="3573463"/>
            <a:ext cx="9144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entury Gothic" panose="020B0502020202020204" pitchFamily="34" charset="0"/>
              </a:rPr>
              <a:t>Spellings will be sent home weekly. These will be linked to the Year 3 and 4 Statutory Spellings. Please spend time learning these with your child and testing them.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Spellings will be given out on Friday and tested the following Thursday.</a:t>
            </a:r>
          </a:p>
        </p:txBody>
      </p:sp>
      <p:sp>
        <p:nvSpPr>
          <p:cNvPr id="15370" name="TextBox 12">
            <a:extLst>
              <a:ext uri="{FF2B5EF4-FFF2-40B4-BE49-F238E27FC236}">
                <a16:creationId xmlns:a16="http://schemas.microsoft.com/office/drawing/2014/main" id="{33F30BD6-C885-6318-5FFB-60E2112576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095875"/>
            <a:ext cx="89296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Reading</a:t>
            </a:r>
          </a:p>
        </p:txBody>
      </p:sp>
      <p:sp>
        <p:nvSpPr>
          <p:cNvPr id="15371" name="TextBox 13">
            <a:extLst>
              <a:ext uri="{FF2B5EF4-FFF2-40B4-BE49-F238E27FC236}">
                <a16:creationId xmlns:a16="http://schemas.microsoft.com/office/drawing/2014/main" id="{B684508D-0266-22EA-FDD7-3FC2452746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661025"/>
            <a:ext cx="84629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Children should be reading every day, either with an adult or independently. </a:t>
            </a:r>
            <a:r>
              <a:rPr lang="en-GB" alt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Please record comments in their reading diary</a:t>
            </a:r>
          </a:p>
        </p:txBody>
      </p:sp>
      <p:pic>
        <p:nvPicPr>
          <p:cNvPr id="15372" name="Picture 2" descr="C:\Users\Marie\AppData\Local\Microsoft\Windows\Temporary Internet Files\Content.IE5\78CTAL97\MC900132697[1].wmf">
            <a:extLst>
              <a:ext uri="{FF2B5EF4-FFF2-40B4-BE49-F238E27FC236}">
                <a16:creationId xmlns:a16="http://schemas.microsoft.com/office/drawing/2014/main" id="{F385FDFA-25F8-E3FE-729E-098E75031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0"/>
            <a:ext cx="1981200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3" descr="C:\Users\Marie\AppData\Local\Microsoft\Windows\Temporary Internet Files\Content.IE5\BFI7UBWW\MC900060275[1].wmf">
            <a:extLst>
              <a:ext uri="{FF2B5EF4-FFF2-40B4-BE49-F238E27FC236}">
                <a16:creationId xmlns:a16="http://schemas.microsoft.com/office/drawing/2014/main" id="{03FEC5F1-C6FF-FEA6-EC94-97E4C47AB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868" y="296069"/>
            <a:ext cx="176847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TextBox 7">
            <a:extLst>
              <a:ext uri="{FF2B5EF4-FFF2-40B4-BE49-F238E27FC236}">
                <a16:creationId xmlns:a16="http://schemas.microsoft.com/office/drawing/2014/main" id="{77C8AAE7-1F2A-6523-6D49-FD4466E1E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1700212"/>
            <a:ext cx="885825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Your child will receive Literacy and Maths or topic home learning </a:t>
            </a:r>
            <a:b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- depending on the week’s learning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Given out on a Friday, to be returned by the following Wednesday</a:t>
            </a:r>
            <a:r>
              <a:rPr lang="en-GB" altLang="en-US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</a:pPr>
            <a:endParaRPr lang="en-GB" altLang="en-US" sz="1800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D6FB95-0044-84FC-7C23-010BFE212648}"/>
              </a:ext>
            </a:extLst>
          </p:cNvPr>
          <p:cNvSpPr txBox="1"/>
          <p:nvPr/>
        </p:nvSpPr>
        <p:spPr>
          <a:xfrm>
            <a:off x="3707904" y="372696"/>
            <a:ext cx="23711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Comic Sans MS" panose="030F0902030302020204" pitchFamily="66" charset="0"/>
              </a:rPr>
              <a:t>Home Learning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E4AE55-737E-4883-94C6-4A9B698D415C}"/>
              </a:ext>
            </a:extLst>
          </p:cNvPr>
          <p:cNvSpPr txBox="1"/>
          <p:nvPr/>
        </p:nvSpPr>
        <p:spPr>
          <a:xfrm>
            <a:off x="251520" y="1052736"/>
            <a:ext cx="8135938" cy="47397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u="sng" dirty="0">
                <a:latin typeface="Century Gothic" panose="020B0502020202020204" pitchFamily="34" charset="0"/>
                <a:cs typeface="+mn-cs"/>
              </a:rPr>
              <a:t>Autumn term: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Stone Age Historical Workshop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u="sng" dirty="0">
                <a:solidFill>
                  <a:srgbClr val="000000"/>
                </a:solidFill>
                <a:latin typeface="Century Gothic" panose="020B0502020202020204" pitchFamily="34" charset="0"/>
              </a:rPr>
              <a:t>Spring term: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Guru Nanak Gurdwara- Sikhism</a:t>
            </a:r>
            <a:br>
              <a:rPr lang="en-GB" sz="2400" dirty="0">
                <a:solidFill>
                  <a:srgbClr val="000000"/>
                </a:solidFill>
                <a:latin typeface="Century Gothic" panose="020B0502020202020204" pitchFamily="34" charset="0"/>
              </a:rPr>
            </a:b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u="sng" dirty="0">
                <a:latin typeface="Century Gothic" panose="020B0502020202020204" pitchFamily="34" charset="0"/>
                <a:cs typeface="+mn-cs"/>
              </a:rPr>
              <a:t>Summer term: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Gilbert White House – Mighty Mapping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br>
              <a:rPr lang="en-GB" sz="2400" dirty="0">
                <a:latin typeface="Century Gothic" panose="020B0502020202020204" pitchFamily="34" charset="0"/>
                <a:cs typeface="+mn-cs"/>
              </a:rPr>
            </a:b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+mn-lt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>
              <a:latin typeface="+mn-lt"/>
              <a:cs typeface="+mn-cs"/>
            </a:endParaRPr>
          </a:p>
        </p:txBody>
      </p:sp>
      <p:pic>
        <p:nvPicPr>
          <p:cNvPr id="16389" name="Picture 5">
            <a:extLst>
              <a:ext uri="{FF2B5EF4-FFF2-40B4-BE49-F238E27FC236}">
                <a16:creationId xmlns:a16="http://schemas.microsoft.com/office/drawing/2014/main" id="{AA3126D2-3529-2B38-2587-9EE85132E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93096"/>
            <a:ext cx="3441700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492524-BF00-010F-6E42-19097ABCAAFD}"/>
              </a:ext>
            </a:extLst>
          </p:cNvPr>
          <p:cNvSpPr txBox="1"/>
          <p:nvPr/>
        </p:nvSpPr>
        <p:spPr>
          <a:xfrm>
            <a:off x="2339752" y="172175"/>
            <a:ext cx="54665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School trips in Kingfishers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550FE8-2623-4A58-91DA-38BA84DB1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4293096"/>
            <a:ext cx="3222611" cy="23628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EC6BF80-09C3-06AB-E70D-8D97B8881EAC}"/>
              </a:ext>
            </a:extLst>
          </p:cNvPr>
          <p:cNvSpPr txBox="1"/>
          <p:nvPr/>
        </p:nvSpPr>
        <p:spPr>
          <a:xfrm>
            <a:off x="523875" y="1412875"/>
            <a:ext cx="8135938" cy="369331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We are always grateful for parent helpers, especially to support the testing of times tables and reading.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Century Gothic" panose="020B0502020202020204" pitchFamily="34" charset="0"/>
                <a:cs typeface="+mn-cs"/>
              </a:rPr>
              <a:t>You are required to have a DBS check for this– please liaise with the ladies in the office to arrange this.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algn="ctr"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algn="ctr"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algn="ctr">
              <a:defRPr/>
            </a:pPr>
            <a:endParaRPr lang="en-GB" sz="2400" dirty="0">
              <a:latin typeface="Century Gothic" panose="020B0502020202020204" pitchFamily="34" charset="0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>
              <a:latin typeface="+mn-lt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26BFD9-8308-5A59-CD72-FA77841CBABC}"/>
              </a:ext>
            </a:extLst>
          </p:cNvPr>
          <p:cNvSpPr txBox="1"/>
          <p:nvPr/>
        </p:nvSpPr>
        <p:spPr>
          <a:xfrm>
            <a:off x="3419872" y="673427"/>
            <a:ext cx="2789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Parent Helpers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15">
            <a:extLst>
              <a:ext uri="{FF2B5EF4-FFF2-40B4-BE49-F238E27FC236}">
                <a16:creationId xmlns:a16="http://schemas.microsoft.com/office/drawing/2014/main" id="{7E77226F-DD02-3560-6B82-F6A9E34EF250}"/>
              </a:ext>
            </a:extLst>
          </p:cNvPr>
          <p:cNvSpPr/>
          <p:nvPr/>
        </p:nvSpPr>
        <p:spPr>
          <a:xfrm>
            <a:off x="3781425" y="5013325"/>
            <a:ext cx="2057400" cy="1584325"/>
          </a:xfrm>
          <a:prstGeom prst="flowChartAlternateProcess">
            <a:avLst/>
          </a:prstGeom>
          <a:solidFill>
            <a:srgbClr val="E424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Flowchart: Alternate Process 16">
            <a:extLst>
              <a:ext uri="{FF2B5EF4-FFF2-40B4-BE49-F238E27FC236}">
                <a16:creationId xmlns:a16="http://schemas.microsoft.com/office/drawing/2014/main" id="{FE5A3620-06BF-B71E-6A23-77C8632CBFCE}"/>
              </a:ext>
            </a:extLst>
          </p:cNvPr>
          <p:cNvSpPr/>
          <p:nvPr/>
        </p:nvSpPr>
        <p:spPr>
          <a:xfrm>
            <a:off x="2174875" y="3170238"/>
            <a:ext cx="2058988" cy="1584325"/>
          </a:xfrm>
          <a:prstGeom prst="flowChartAlternate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Flowchart: Alternate Process 17">
            <a:extLst>
              <a:ext uri="{FF2B5EF4-FFF2-40B4-BE49-F238E27FC236}">
                <a16:creationId xmlns:a16="http://schemas.microsoft.com/office/drawing/2014/main" id="{3F674184-3CE0-954E-59B3-70D9A0AFD886}"/>
              </a:ext>
            </a:extLst>
          </p:cNvPr>
          <p:cNvSpPr/>
          <p:nvPr/>
        </p:nvSpPr>
        <p:spPr>
          <a:xfrm>
            <a:off x="5251450" y="3170238"/>
            <a:ext cx="2057400" cy="1584325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Flowchart: Alternate Process 18">
            <a:extLst>
              <a:ext uri="{FF2B5EF4-FFF2-40B4-BE49-F238E27FC236}">
                <a16:creationId xmlns:a16="http://schemas.microsoft.com/office/drawing/2014/main" id="{22555101-72E2-D0BB-2279-B4EA7D3FFD46}"/>
              </a:ext>
            </a:extLst>
          </p:cNvPr>
          <p:cNvSpPr/>
          <p:nvPr/>
        </p:nvSpPr>
        <p:spPr>
          <a:xfrm>
            <a:off x="3635375" y="1268413"/>
            <a:ext cx="2057400" cy="1582737"/>
          </a:xfrm>
          <a:prstGeom prst="flowChartAlternate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Flowchart: Alternate Process 19">
            <a:extLst>
              <a:ext uri="{FF2B5EF4-FFF2-40B4-BE49-F238E27FC236}">
                <a16:creationId xmlns:a16="http://schemas.microsoft.com/office/drawing/2014/main" id="{78590B61-55F8-8344-CC85-36BF9D131555}"/>
              </a:ext>
            </a:extLst>
          </p:cNvPr>
          <p:cNvSpPr/>
          <p:nvPr/>
        </p:nvSpPr>
        <p:spPr>
          <a:xfrm>
            <a:off x="6546850" y="1277938"/>
            <a:ext cx="2057400" cy="1582737"/>
          </a:xfrm>
          <a:prstGeom prst="flowChartAlternateProcess">
            <a:avLst/>
          </a:prstGeom>
          <a:solidFill>
            <a:srgbClr val="D93FC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Flowchart: Alternate Process 4">
            <a:extLst>
              <a:ext uri="{FF2B5EF4-FFF2-40B4-BE49-F238E27FC236}">
                <a16:creationId xmlns:a16="http://schemas.microsoft.com/office/drawing/2014/main" id="{40566C64-8022-5139-21B2-F9769F37660E}"/>
              </a:ext>
            </a:extLst>
          </p:cNvPr>
          <p:cNvSpPr/>
          <p:nvPr/>
        </p:nvSpPr>
        <p:spPr>
          <a:xfrm>
            <a:off x="646113" y="1233488"/>
            <a:ext cx="2057400" cy="1582737"/>
          </a:xfrm>
          <a:prstGeom prst="flowChartAlternateProcess">
            <a:avLst/>
          </a:prstGeom>
          <a:solidFill>
            <a:srgbClr val="00DE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41" name="TextBox 5">
            <a:extLst>
              <a:ext uri="{FF2B5EF4-FFF2-40B4-BE49-F238E27FC236}">
                <a16:creationId xmlns:a16="http://schemas.microsoft.com/office/drawing/2014/main" id="{5945DDF0-BFAF-6DAB-B133-CE2D1C47A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3225" y="3700463"/>
            <a:ext cx="1762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Spellings</a:t>
            </a:r>
          </a:p>
        </p:txBody>
      </p:sp>
      <p:sp>
        <p:nvSpPr>
          <p:cNvPr id="18442" name="TextBox 7">
            <a:extLst>
              <a:ext uri="{FF2B5EF4-FFF2-40B4-BE49-F238E27FC236}">
                <a16:creationId xmlns:a16="http://schemas.microsoft.com/office/drawing/2014/main" id="{B6B41CFF-4A77-0908-5720-AF209F747D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563" y="1524000"/>
            <a:ext cx="197802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Online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Learning</a:t>
            </a:r>
          </a:p>
        </p:txBody>
      </p:sp>
      <p:sp>
        <p:nvSpPr>
          <p:cNvPr id="18443" name="TextBox 9">
            <a:extLst>
              <a:ext uri="{FF2B5EF4-FFF2-40B4-BE49-F238E27FC236}">
                <a16:creationId xmlns:a16="http://schemas.microsoft.com/office/drawing/2014/main" id="{BD76FC5D-E12B-A435-E5F4-26146CACB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8" y="1530350"/>
            <a:ext cx="19796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Home Learning</a:t>
            </a:r>
          </a:p>
        </p:txBody>
      </p:sp>
      <p:sp>
        <p:nvSpPr>
          <p:cNvPr id="18444" name="TextBox 10">
            <a:extLst>
              <a:ext uri="{FF2B5EF4-FFF2-40B4-BE49-F238E27FC236}">
                <a16:creationId xmlns:a16="http://schemas.microsoft.com/office/drawing/2014/main" id="{B936EF9E-28CC-3170-064F-E09876A88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3450" y="3527425"/>
            <a:ext cx="19796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Times Tables</a:t>
            </a:r>
          </a:p>
        </p:txBody>
      </p:sp>
      <p:sp>
        <p:nvSpPr>
          <p:cNvPr id="18445" name="TextBox 13">
            <a:extLst>
              <a:ext uri="{FF2B5EF4-FFF2-40B4-BE49-F238E27FC236}">
                <a16:creationId xmlns:a16="http://schemas.microsoft.com/office/drawing/2014/main" id="{BAFD1E2C-BDC1-89D4-9662-E9E854E7D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1113" y="5327650"/>
            <a:ext cx="19780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Museum visits</a:t>
            </a:r>
          </a:p>
        </p:txBody>
      </p:sp>
      <p:sp>
        <p:nvSpPr>
          <p:cNvPr id="18446" name="TextBox 20">
            <a:extLst>
              <a:ext uri="{FF2B5EF4-FFF2-40B4-BE49-F238E27FC236}">
                <a16:creationId xmlns:a16="http://schemas.microsoft.com/office/drawing/2014/main" id="{9B3A5CB4-0170-B041-343E-13087BB88E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6538" y="1735138"/>
            <a:ext cx="1978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200"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20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3C536F"/>
              </a:buClr>
              <a:buSzPct val="130000"/>
              <a:buFont typeface="Georgia" panose="02040502050405020303" pitchFamily="18" charset="0"/>
              <a:buChar char="*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entury Gothic" panose="020B0502020202020204" pitchFamily="34" charset="0"/>
              </a:rPr>
              <a:t>Reading</a:t>
            </a:r>
          </a:p>
        </p:txBody>
      </p:sp>
      <p:sp>
        <p:nvSpPr>
          <p:cNvPr id="18447" name="AutoShape 19">
            <a:extLst>
              <a:ext uri="{FF2B5EF4-FFF2-40B4-BE49-F238E27FC236}">
                <a16:creationId xmlns:a16="http://schemas.microsoft.com/office/drawing/2014/main" id="{665C082F-43F7-2E4E-2F8F-3B21D4FAC959}"/>
              </a:ext>
            </a:extLst>
          </p:cNvPr>
          <p:cNvSpPr>
            <a:spLocks noChangeAspect="1" noEditPoints="1" noChangeArrowheads="1" noChangeShapeType="1" noTextEdit="1"/>
          </p:cNvSpPr>
          <p:nvPr/>
        </p:nvSpPr>
        <p:spPr bwMode="auto">
          <a:xfrm>
            <a:off x="33338" y="4481513"/>
            <a:ext cx="3121025" cy="2312987"/>
          </a:xfrm>
          <a:prstGeom prst="cloudCallout">
            <a:avLst>
              <a:gd name="adj1" fmla="val -53333"/>
              <a:gd name="adj2" fmla="val 58273"/>
            </a:avLst>
          </a:prstGeom>
          <a:solidFill>
            <a:srgbClr val="F79646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448" name="TextBox 1">
            <a:extLst>
              <a:ext uri="{FF2B5EF4-FFF2-40B4-BE49-F238E27FC236}">
                <a16:creationId xmlns:a16="http://schemas.microsoft.com/office/drawing/2014/main" id="{0F022D9B-F2EF-CC20-FB9E-FF8DE012E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" y="4908432"/>
            <a:ext cx="2809875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1200" b="1" dirty="0">
                <a:latin typeface="Century Gothic" panose="020B0502020202020204" pitchFamily="34" charset="0"/>
              </a:rPr>
              <a:t>How can you help your child?</a:t>
            </a:r>
          </a:p>
          <a:p>
            <a:pPr algn="ctr"/>
            <a:r>
              <a:rPr lang="en-US" altLang="en-US" sz="1200" dirty="0">
                <a:latin typeface="Century Gothic" panose="020B0502020202020204" pitchFamily="34" charset="0"/>
              </a:rPr>
              <a:t>Set aside a quiet time each day when you can support your child with </a:t>
            </a:r>
            <a:br>
              <a:rPr lang="en-US" altLang="en-US" sz="1200" dirty="0">
                <a:latin typeface="Century Gothic" panose="020B0502020202020204" pitchFamily="34" charset="0"/>
              </a:rPr>
            </a:br>
            <a:r>
              <a:rPr lang="en-US" altLang="en-US" sz="1200" dirty="0">
                <a:latin typeface="Century Gothic" panose="020B0502020202020204" pitchFamily="34" charset="0"/>
              </a:rPr>
              <a:t>their home learning tasks.</a:t>
            </a:r>
          </a:p>
          <a:p>
            <a:pPr algn="ctr"/>
            <a:r>
              <a:rPr lang="en-US" altLang="en-US" sz="1200" dirty="0">
                <a:latin typeface="Century Gothic" panose="020B0502020202020204" pitchFamily="34" charset="0"/>
              </a:rPr>
              <a:t>Encourage them to have </a:t>
            </a:r>
            <a:br>
              <a:rPr lang="en-US" altLang="en-US" sz="1200" dirty="0">
                <a:latin typeface="Century Gothic" panose="020B0502020202020204" pitchFamily="34" charset="0"/>
              </a:rPr>
            </a:br>
            <a:r>
              <a:rPr lang="en-US" altLang="en-US" sz="1200" dirty="0">
                <a:latin typeface="Century Gothic" panose="020B0502020202020204" pitchFamily="34" charset="0"/>
              </a:rPr>
              <a:t>high standards and take pride </a:t>
            </a:r>
            <a:br>
              <a:rPr lang="en-US" altLang="en-US" sz="1200" dirty="0">
                <a:latin typeface="Century Gothic" panose="020B0502020202020204" pitchFamily="34" charset="0"/>
              </a:rPr>
            </a:br>
            <a:r>
              <a:rPr lang="en-US" altLang="en-US" sz="1200" dirty="0">
                <a:latin typeface="Century Gothic" panose="020B0502020202020204" pitchFamily="34" charset="0"/>
              </a:rPr>
              <a:t>in all they do</a:t>
            </a:r>
            <a:r>
              <a:rPr lang="en-US" altLang="en-US" sz="1400" dirty="0">
                <a:latin typeface="Century Gothic" panose="020B0502020202020204" pitchFamily="34" charset="0"/>
              </a:rPr>
              <a:t>.</a:t>
            </a:r>
            <a:endParaRPr lang="en-GB" altLang="en-US" sz="1400" dirty="0"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D25E67-DAE0-6D3F-1234-407794DA44A7}"/>
              </a:ext>
            </a:extLst>
          </p:cNvPr>
          <p:cNvSpPr txBox="1"/>
          <p:nvPr/>
        </p:nvSpPr>
        <p:spPr>
          <a:xfrm>
            <a:off x="2014412" y="379274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Supporting your child in Year 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AutoShape 6" descr="Image result for questions">
            <a:extLst>
              <a:ext uri="{FF2B5EF4-FFF2-40B4-BE49-F238E27FC236}">
                <a16:creationId xmlns:a16="http://schemas.microsoft.com/office/drawing/2014/main" id="{BA8DBF34-9CC5-7D29-367D-581A9D6906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70302020209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38131B-7875-7B4E-26B0-EBC0AC66D808}"/>
              </a:ext>
            </a:extLst>
          </p:cNvPr>
          <p:cNvSpPr txBox="1"/>
          <p:nvPr/>
        </p:nvSpPr>
        <p:spPr>
          <a:xfrm>
            <a:off x="1325873" y="2043066"/>
            <a:ext cx="67970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omic Sans MS" panose="030F0902030302020204" pitchFamily="66" charset="0"/>
              </a:rPr>
              <a:t>Do you have any questions? </a:t>
            </a:r>
          </a:p>
          <a:p>
            <a:pPr algn="ctr"/>
            <a:endParaRPr lang="en-US" sz="3200" b="1" dirty="0">
              <a:solidFill>
                <a:srgbClr val="0070C0"/>
              </a:solidFill>
              <a:latin typeface="Comic Sans MS" panose="030F0902030302020204" pitchFamily="66" charset="0"/>
            </a:endParaRPr>
          </a:p>
          <a:p>
            <a:pPr algn="ctr"/>
            <a:r>
              <a:rPr lang="en-US" sz="3200" b="1" dirty="0">
                <a:solidFill>
                  <a:srgbClr val="0070C0"/>
                </a:solidFill>
                <a:latin typeface="Comic Sans MS" panose="030F0902030302020204" pitchFamily="66" charset="0"/>
              </a:rPr>
              <a:t>Thank you so much for your time</a:t>
            </a:r>
            <a:r>
              <a:rPr lang="en-US" dirty="0"/>
              <a:t>! </a:t>
            </a:r>
          </a:p>
        </p:txBody>
      </p:sp>
      <p:pic>
        <p:nvPicPr>
          <p:cNvPr id="4" name="Picture 3" descr="A colorful question marks in the shape of a question mark&#10;&#10;AI-generated content may be incorrect.">
            <a:extLst>
              <a:ext uri="{FF2B5EF4-FFF2-40B4-BE49-F238E27FC236}">
                <a16:creationId xmlns:a16="http://schemas.microsoft.com/office/drawing/2014/main" id="{F8A57F9E-5805-8BD0-878B-457C53A97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 trans="100000" size="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812136" y="3709677"/>
            <a:ext cx="1519728" cy="221051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2559</TotalTime>
  <Words>536</Words>
  <Application>Microsoft Office PowerPoint</Application>
  <PresentationFormat>On-screen Show (4:3)</PresentationFormat>
  <Paragraphs>96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Comic Sans MS</vt:lpstr>
      <vt:lpstr>Georgia</vt:lpstr>
      <vt:lpstr>Trebuchet MS</vt:lpstr>
      <vt:lpstr>Slipstream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</dc:creator>
  <cp:lastModifiedBy>Eleanor Wylie</cp:lastModifiedBy>
  <cp:revision>160</cp:revision>
  <cp:lastPrinted>2013-07-01T16:03:34Z</cp:lastPrinted>
  <dcterms:created xsi:type="dcterms:W3CDTF">2012-06-27T17:33:53Z</dcterms:created>
  <dcterms:modified xsi:type="dcterms:W3CDTF">2026-09-17T15:58:18Z</dcterms:modified>
</cp:coreProperties>
</file>