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8"/>
  </p:notesMasterIdLst>
  <p:handoutMasterIdLst>
    <p:handoutMasterId r:id="rId19"/>
  </p:handoutMasterIdLst>
  <p:sldIdLst>
    <p:sldId id="256" r:id="rId2"/>
    <p:sldId id="257" r:id="rId3"/>
    <p:sldId id="262" r:id="rId4"/>
    <p:sldId id="277" r:id="rId5"/>
    <p:sldId id="269" r:id="rId6"/>
    <p:sldId id="261" r:id="rId7"/>
    <p:sldId id="263" r:id="rId8"/>
    <p:sldId id="260" r:id="rId9"/>
    <p:sldId id="270" r:id="rId10"/>
    <p:sldId id="272" r:id="rId11"/>
    <p:sldId id="271" r:id="rId12"/>
    <p:sldId id="276" r:id="rId13"/>
    <p:sldId id="275" r:id="rId14"/>
    <p:sldId id="268" r:id="rId15"/>
    <p:sldId id="274" r:id="rId16"/>
    <p:sldId id="25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0" autoAdjust="0"/>
    <p:restoredTop sz="94694" autoAdjust="0"/>
  </p:normalViewPr>
  <p:slideViewPr>
    <p:cSldViewPr>
      <p:cViewPr varScale="1">
        <p:scale>
          <a:sx n="70" d="100"/>
          <a:sy n="70" d="100"/>
        </p:scale>
        <p:origin x="1530" y="66"/>
      </p:cViewPr>
      <p:guideLst>
        <p:guide orient="horz" pos="2160"/>
        <p:guide pos="2880"/>
      </p:guideLst>
    </p:cSldViewPr>
  </p:slideViewPr>
  <p:outlineViewPr>
    <p:cViewPr>
      <p:scale>
        <a:sx n="33" d="100"/>
        <a:sy n="33" d="100"/>
      </p:scale>
      <p:origin x="0" y="498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5E39C1B-860F-8F19-A13F-FC5FD80CC094}"/>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82D3BFC2-A073-3AE0-1D58-E9DABDFDF800}"/>
              </a:ext>
            </a:extLst>
          </p:cNvPr>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B16E75BF-307E-824A-9EF1-956DE901CE5B}" type="datetimeFigureOut">
              <a:rPr lang="en-GB"/>
              <a:pPr>
                <a:defRPr/>
              </a:pPr>
              <a:t>30/04/2026</a:t>
            </a:fld>
            <a:endParaRPr lang="en-GB"/>
          </a:p>
        </p:txBody>
      </p:sp>
      <p:sp>
        <p:nvSpPr>
          <p:cNvPr id="4" name="Footer Placeholder 3">
            <a:extLst>
              <a:ext uri="{FF2B5EF4-FFF2-40B4-BE49-F238E27FC236}">
                <a16:creationId xmlns:a16="http://schemas.microsoft.com/office/drawing/2014/main" id="{31BA80A9-19FA-5737-8C5A-96ECFF4DFA86}"/>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5AB39840-A645-8129-476C-B1994A8ACEF3}"/>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856AB2FC-9817-494B-88AA-E97B13B42AE1}"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7F24684-138C-1FC9-5463-35D331C21F65}"/>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3F9F6D7F-CCA0-5C4D-4986-E03EB902C19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469A17E5-6233-7C48-851A-D55CCD2BC391}" type="datetimeFigureOut">
              <a:rPr lang="en-GB"/>
              <a:pPr>
                <a:defRPr/>
              </a:pPr>
              <a:t>30/04/2026</a:t>
            </a:fld>
            <a:endParaRPr lang="en-GB"/>
          </a:p>
        </p:txBody>
      </p:sp>
      <p:sp>
        <p:nvSpPr>
          <p:cNvPr id="4" name="Slide Image Placeholder 3">
            <a:extLst>
              <a:ext uri="{FF2B5EF4-FFF2-40B4-BE49-F238E27FC236}">
                <a16:creationId xmlns:a16="http://schemas.microsoft.com/office/drawing/2014/main" id="{A92FB3DD-3378-1B6C-E0A2-A47BD59AF40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20778BF-943C-B325-E2FB-469BD8D0B568}"/>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0D49256A-F3E7-4471-C004-A403989C7F0E}"/>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4A16E775-927C-D240-0E98-9B08CA1C4DC4}"/>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38728D5F-03FA-6448-861E-610A48AC613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B390AF9A-F04A-629A-D63F-7581E0167D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EC377D71-EFF9-0BFD-7E1D-D3E802D1C7A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8196" name="Slide Number Placeholder 3">
            <a:extLst>
              <a:ext uri="{FF2B5EF4-FFF2-40B4-BE49-F238E27FC236}">
                <a16:creationId xmlns:a16="http://schemas.microsoft.com/office/drawing/2014/main" id="{0EDBCDAA-C0AE-BA82-97D2-DFD2AE38626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4B66096-DEA2-2049-B983-8D02F42C5F96}" type="slidenum">
              <a:rPr lang="en-GB" altLang="en-US">
                <a:latin typeface="Arial" panose="020B0604020202020204" pitchFamily="34" charset="0"/>
              </a:rPr>
              <a:pPr>
                <a:spcBef>
                  <a:spcPct val="0"/>
                </a:spcBef>
              </a:pPr>
              <a:t>6</a:t>
            </a:fld>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ectangle 9"/>
          <p:cNvSpPr/>
          <p:nvPr/>
        </p:nvSpPr>
        <p:spPr>
          <a:xfrm>
            <a:off x="1007534" y="0"/>
            <a:ext cx="589882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6906359"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958856" y="3428999"/>
            <a:ext cx="4138550" cy="2268559"/>
          </a:xfrm>
        </p:spPr>
        <p:txBody>
          <a:bodyPr anchor="t">
            <a:normAutofit/>
          </a:bodyPr>
          <a:lstStyle>
            <a:lvl1pPr algn="r">
              <a:defRPr sz="4200"/>
            </a:lvl1pPr>
          </a:lstStyle>
          <a:p>
            <a:r>
              <a:rPr lang="en-GB"/>
              <a:t>Click to edit Master title style</a:t>
            </a:r>
            <a:endParaRPr lang="en-US" dirty="0"/>
          </a:p>
        </p:txBody>
      </p:sp>
      <p:sp>
        <p:nvSpPr>
          <p:cNvPr id="3" name="Subtitle 2"/>
          <p:cNvSpPr>
            <a:spLocks noGrp="1"/>
          </p:cNvSpPr>
          <p:nvPr>
            <p:ph type="subTitle" idx="1"/>
          </p:nvPr>
        </p:nvSpPr>
        <p:spPr>
          <a:xfrm>
            <a:off x="2131292" y="2268787"/>
            <a:ext cx="3966114" cy="1160213"/>
          </a:xfrm>
        </p:spPr>
        <p:txBody>
          <a:bodyPr tIns="0" anchor="b">
            <a:normAutofit/>
          </a:bodyPr>
          <a:lstStyle>
            <a:lvl1pPr marL="0" indent="0" algn="r">
              <a:buNone/>
              <a:defRPr sz="1600" b="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rIns="45720"/>
          <a:lstStyle/>
          <a:p>
            <a:fld id="{4A211D6D-D658-DC41-987A-E5A6FC4534D9}" type="slidenum">
              <a:rPr lang="en-US" altLang="en-US" smtClean="0"/>
              <a:pPr/>
              <a:t>‹#›</a:t>
            </a:fld>
            <a:endParaRPr lang="en-US" altLang="en-US"/>
          </a:p>
        </p:txBody>
      </p:sp>
      <p:sp>
        <p:nvSpPr>
          <p:cNvPr id="24" name="TextBox 23"/>
          <p:cNvSpPr txBox="1"/>
          <p:nvPr/>
        </p:nvSpPr>
        <p:spPr>
          <a:xfrm>
            <a:off x="1641440" y="3262168"/>
            <a:ext cx="311727" cy="430887"/>
          </a:xfrm>
          <a:prstGeom prst="rect">
            <a:avLst/>
          </a:prstGeom>
          <a:noFill/>
        </p:spPr>
        <p:txBody>
          <a:bodyPr wrap="square" rtlCol="0">
            <a:spAutoFit/>
          </a:bodyPr>
          <a:lstStyle/>
          <a:p>
            <a:pPr algn="r"/>
            <a:r>
              <a:rPr lang="en-US" sz="2200" dirty="0">
                <a:solidFill>
                  <a:schemeClr val="accent6"/>
                </a:solidFill>
                <a:latin typeface="Wingdings 3" panose="05040102010807070707" pitchFamily="18" charset="2"/>
              </a:rPr>
              <a:t>z</a:t>
            </a:r>
            <a:endParaRPr lang="en-US" sz="22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480628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p:nvSpPr>
        <p:spPr>
          <a:xfrm>
            <a:off x="832116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07534" y="0"/>
            <a:ext cx="7315560"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D1D0C255-E5F4-B145-921E-FD362985D578}" type="slidenum">
              <a:rPr lang="en-US" altLang="en-US" smtClean="0"/>
              <a:pPr/>
              <a:t>‹#›</a:t>
            </a:fld>
            <a:endParaRPr lang="en-US" altLang="en-US"/>
          </a:p>
        </p:txBody>
      </p:sp>
      <p:sp>
        <p:nvSpPr>
          <p:cNvPr id="7" name="TextBox 6"/>
          <p:cNvSpPr txBox="1"/>
          <p:nvPr/>
        </p:nvSpPr>
        <p:spPr>
          <a:xfrm>
            <a:off x="1651862" y="636541"/>
            <a:ext cx="311727" cy="338554"/>
          </a:xfrm>
          <a:prstGeom prst="rect">
            <a:avLst/>
          </a:prstGeom>
          <a:noFill/>
        </p:spPr>
        <p:txBody>
          <a:bodyPr wrap="square" rtlCol="0">
            <a:spAutoFit/>
          </a:bodyPr>
          <a:lstStyle/>
          <a:p>
            <a:pPr algn="r"/>
            <a:r>
              <a:rPr lang="en-US" sz="1600" dirty="0">
                <a:solidFill>
                  <a:schemeClr val="accent6"/>
                </a:solidFill>
                <a:latin typeface="Wingdings 3" panose="05040102010807070707" pitchFamily="18" charset="2"/>
              </a:rPr>
              <a:t>z</a:t>
            </a:r>
            <a:endParaRPr lang="en-US" sz="16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761892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Rectangle 9"/>
          <p:cNvSpPr/>
          <p:nvPr/>
        </p:nvSpPr>
        <p:spPr>
          <a:xfrm>
            <a:off x="1007534" y="0"/>
            <a:ext cx="7315560"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832116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957405" y="3199028"/>
            <a:ext cx="5967420" cy="1372971"/>
          </a:xfrm>
        </p:spPr>
        <p:txBody>
          <a:bodyPr anchor="t">
            <a:normAutofit/>
          </a:bodyPr>
          <a:lstStyle>
            <a:lvl1pPr algn="r">
              <a:defRPr sz="2800"/>
            </a:lvl1pPr>
          </a:lstStyle>
          <a:p>
            <a:r>
              <a:rPr lang="en-GB"/>
              <a:t>Click to edit Master title style</a:t>
            </a:r>
            <a:endParaRPr lang="en-US" dirty="0"/>
          </a:p>
        </p:txBody>
      </p:sp>
      <p:sp>
        <p:nvSpPr>
          <p:cNvPr id="3" name="Text Placeholder 2"/>
          <p:cNvSpPr>
            <a:spLocks noGrp="1"/>
          </p:cNvSpPr>
          <p:nvPr>
            <p:ph type="body" idx="1"/>
          </p:nvPr>
        </p:nvSpPr>
        <p:spPr>
          <a:xfrm>
            <a:off x="2121131" y="2272143"/>
            <a:ext cx="5803294" cy="926885"/>
          </a:xfrm>
        </p:spPr>
        <p:txBody>
          <a:bodyPr tIns="0" anchor="b">
            <a:normAutofit/>
          </a:bodyPr>
          <a:lstStyle>
            <a:lvl1pPr marL="0" indent="0" algn="r">
              <a:buNone/>
              <a:defRPr sz="16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73FD2BD1-EDD2-2944-A33C-7432622DD9D5}" type="slidenum">
              <a:rPr lang="en-US" altLang="en-US" smtClean="0"/>
              <a:pPr/>
              <a:t>‹#›</a:t>
            </a:fld>
            <a:endParaRPr lang="en-US" altLang="en-US"/>
          </a:p>
        </p:txBody>
      </p:sp>
      <p:sp>
        <p:nvSpPr>
          <p:cNvPr id="16" name="TextBox 15"/>
          <p:cNvSpPr txBox="1"/>
          <p:nvPr/>
        </p:nvSpPr>
        <p:spPr>
          <a:xfrm>
            <a:off x="1644924" y="3023993"/>
            <a:ext cx="311727" cy="338554"/>
          </a:xfrm>
          <a:prstGeom prst="rect">
            <a:avLst/>
          </a:prstGeom>
          <a:noFill/>
        </p:spPr>
        <p:txBody>
          <a:bodyPr wrap="square" rtlCol="0">
            <a:spAutoFit/>
          </a:bodyPr>
          <a:lstStyle/>
          <a:p>
            <a:pPr algn="r"/>
            <a:r>
              <a:rPr lang="en-US" sz="1600" dirty="0">
                <a:solidFill>
                  <a:schemeClr val="accent6"/>
                </a:solidFill>
                <a:latin typeface="Wingdings 3" panose="05040102010807070707" pitchFamily="18" charset="2"/>
              </a:rPr>
              <a:t>z</a:t>
            </a:r>
            <a:endParaRPr lang="en-US" sz="16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043857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2" name="Rectangle 11"/>
          <p:cNvSpPr/>
          <p:nvPr/>
        </p:nvSpPr>
        <p:spPr>
          <a:xfrm>
            <a:off x="1007534" y="0"/>
            <a:ext cx="7315560"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961426" y="805818"/>
            <a:ext cx="5882780" cy="10817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965406" y="2056800"/>
            <a:ext cx="2855547" cy="39931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984679" y="2056800"/>
            <a:ext cx="2859527" cy="39931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fld id="{44F7B63D-157F-A847-8F4C-8D90C4D3D422}" type="slidenum">
              <a:rPr lang="en-US" altLang="en-US" smtClean="0"/>
              <a:pPr/>
              <a:t>‹#›</a:t>
            </a:fld>
            <a:endParaRPr lang="en-US" altLang="en-US"/>
          </a:p>
        </p:txBody>
      </p:sp>
      <p:sp>
        <p:nvSpPr>
          <p:cNvPr id="11" name="Rectangle 10"/>
          <p:cNvSpPr/>
          <p:nvPr/>
        </p:nvSpPr>
        <p:spPr>
          <a:xfrm>
            <a:off x="832116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TextBox 18"/>
          <p:cNvSpPr txBox="1"/>
          <p:nvPr/>
        </p:nvSpPr>
        <p:spPr>
          <a:xfrm>
            <a:off x="1651862" y="636541"/>
            <a:ext cx="311727" cy="338554"/>
          </a:xfrm>
          <a:prstGeom prst="rect">
            <a:avLst/>
          </a:prstGeom>
          <a:noFill/>
        </p:spPr>
        <p:txBody>
          <a:bodyPr wrap="square" rtlCol="0">
            <a:spAutoFit/>
          </a:bodyPr>
          <a:lstStyle/>
          <a:p>
            <a:pPr algn="r"/>
            <a:r>
              <a:rPr lang="en-US" sz="1600" dirty="0">
                <a:solidFill>
                  <a:schemeClr val="accent6"/>
                </a:solidFill>
                <a:latin typeface="Wingdings 3" panose="05040102010807070707" pitchFamily="18" charset="2"/>
              </a:rPr>
              <a:t>z</a:t>
            </a:r>
            <a:endParaRPr lang="en-US" sz="16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280036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Rectangle 13"/>
          <p:cNvSpPr/>
          <p:nvPr/>
        </p:nvSpPr>
        <p:spPr>
          <a:xfrm>
            <a:off x="1007534" y="0"/>
            <a:ext cx="7315560"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832116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TextBox 23"/>
          <p:cNvSpPr txBox="1"/>
          <p:nvPr/>
        </p:nvSpPr>
        <p:spPr>
          <a:xfrm>
            <a:off x="1651862" y="636541"/>
            <a:ext cx="311727" cy="338554"/>
          </a:xfrm>
          <a:prstGeom prst="rect">
            <a:avLst/>
          </a:prstGeom>
          <a:noFill/>
        </p:spPr>
        <p:txBody>
          <a:bodyPr wrap="square" rtlCol="0">
            <a:spAutoFit/>
          </a:bodyPr>
          <a:lstStyle/>
          <a:p>
            <a:pPr algn="r"/>
            <a:r>
              <a:rPr lang="en-US" sz="1600" dirty="0">
                <a:solidFill>
                  <a:schemeClr val="accent6"/>
                </a:solidFill>
                <a:latin typeface="Wingdings 3" panose="05040102010807070707" pitchFamily="18" charset="2"/>
              </a:rPr>
              <a:t>z</a:t>
            </a:r>
            <a:endParaRPr lang="en-US" sz="16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63589" y="805818"/>
            <a:ext cx="5880617" cy="1077020"/>
          </a:xfrm>
        </p:spPr>
        <p:txBody>
          <a:bodyPr/>
          <a:lstStyle/>
          <a:p>
            <a:r>
              <a:rPr lang="en-GB"/>
              <a:t>Click to edit Master title style</a:t>
            </a:r>
            <a:endParaRPr lang="en-US" dirty="0"/>
          </a:p>
        </p:txBody>
      </p:sp>
      <p:sp>
        <p:nvSpPr>
          <p:cNvPr id="3" name="Text Placeholder 2"/>
          <p:cNvSpPr>
            <a:spLocks noGrp="1"/>
          </p:cNvSpPr>
          <p:nvPr>
            <p:ph type="body" idx="1"/>
          </p:nvPr>
        </p:nvSpPr>
        <p:spPr>
          <a:xfrm>
            <a:off x="1963589" y="2054563"/>
            <a:ext cx="2857364" cy="713818"/>
          </a:xfrm>
        </p:spPr>
        <p:txBody>
          <a:bodyPr anchor="b">
            <a:noAutofit/>
          </a:bodyPr>
          <a:lstStyle>
            <a:lvl1pPr marL="0" indent="0" algn="l">
              <a:lnSpc>
                <a:spcPct val="100000"/>
              </a:lnSpc>
              <a:buNone/>
              <a:defRPr sz="2000" b="0" cap="none" baseline="0">
                <a:solidFill>
                  <a:schemeClr val="accent6"/>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1962510" y="2851330"/>
            <a:ext cx="2858443" cy="31986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984679" y="2054563"/>
            <a:ext cx="2859527" cy="713818"/>
          </a:xfrm>
        </p:spPr>
        <p:txBody>
          <a:bodyPr anchor="b">
            <a:noAutofit/>
          </a:bodyPr>
          <a:lstStyle>
            <a:lvl1pPr marL="0" indent="0" algn="l">
              <a:lnSpc>
                <a:spcPct val="100000"/>
              </a:lnSpc>
              <a:buNone/>
              <a:defRPr sz="2000" b="0" cap="none" baseline="0">
                <a:solidFill>
                  <a:schemeClr val="accent6"/>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984680" y="2851330"/>
            <a:ext cx="2859526" cy="31986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fld id="{B8DBDA0C-DDFF-AF4B-AD46-39FD7EC4A733}" type="slidenum">
              <a:rPr lang="en-US" altLang="en-US" smtClean="0"/>
              <a:pPr/>
              <a:t>‹#›</a:t>
            </a:fld>
            <a:endParaRPr lang="en-US" altLang="en-US"/>
          </a:p>
        </p:txBody>
      </p:sp>
    </p:spTree>
    <p:extLst>
      <p:ext uri="{BB962C8B-B14F-4D97-AF65-F5344CB8AC3E}">
        <p14:creationId xmlns:p14="http://schemas.microsoft.com/office/powerpoint/2010/main" val="4055388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Rectangle 8"/>
          <p:cNvSpPr/>
          <p:nvPr/>
        </p:nvSpPr>
        <p:spPr>
          <a:xfrm>
            <a:off x="1007534" y="0"/>
            <a:ext cx="7315560"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832116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TextBox 15"/>
          <p:cNvSpPr txBox="1"/>
          <p:nvPr/>
        </p:nvSpPr>
        <p:spPr>
          <a:xfrm>
            <a:off x="1651862" y="636541"/>
            <a:ext cx="311727" cy="338554"/>
          </a:xfrm>
          <a:prstGeom prst="rect">
            <a:avLst/>
          </a:prstGeom>
          <a:noFill/>
        </p:spPr>
        <p:txBody>
          <a:bodyPr wrap="square" rtlCol="0">
            <a:spAutoFit/>
          </a:bodyPr>
          <a:lstStyle/>
          <a:p>
            <a:pPr algn="r"/>
            <a:r>
              <a:rPr lang="en-US" sz="1600" dirty="0">
                <a:solidFill>
                  <a:schemeClr val="accent6"/>
                </a:solidFill>
                <a:latin typeface="Wingdings 3" panose="05040102010807070707" pitchFamily="18" charset="2"/>
              </a:rPr>
              <a:t>z</a:t>
            </a:r>
            <a:endParaRPr lang="en-US" sz="1600" dirty="0">
              <a:solidFill>
                <a:schemeClr val="accent6"/>
              </a:solidFill>
              <a:latin typeface="MS Shell Dlg 2" panose="020B0604030504040204" pitchFamily="34" charset="0"/>
            </a:endParaRPr>
          </a:p>
        </p:txBody>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fld id="{F22B6768-B13F-2E46-BC02-A8D31BB3F464}" type="slidenum">
              <a:rPr lang="en-US" altLang="en-US" smtClean="0"/>
              <a:pPr/>
              <a:t>‹#›</a:t>
            </a:fld>
            <a:endParaRPr lang="en-US" altLang="en-US"/>
          </a:p>
        </p:txBody>
      </p:sp>
    </p:spTree>
    <p:extLst>
      <p:ext uri="{BB962C8B-B14F-4D97-AF65-F5344CB8AC3E}">
        <p14:creationId xmlns:p14="http://schemas.microsoft.com/office/powerpoint/2010/main" val="301176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9" name="Rectangle 8"/>
          <p:cNvSpPr/>
          <p:nvPr/>
        </p:nvSpPr>
        <p:spPr>
          <a:xfrm>
            <a:off x="1007534" y="0"/>
            <a:ext cx="7315560"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832116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pPr>
              <a:defRPr/>
            </a:pPr>
            <a:endParaRPr lang="en-US" altLang="en-US"/>
          </a:p>
        </p:txBody>
      </p:sp>
      <p:sp>
        <p:nvSpPr>
          <p:cNvPr id="3" name="Footer Placeholder 2"/>
          <p:cNvSpPr>
            <a:spLocks noGrp="1"/>
          </p:cNvSpPr>
          <p:nvPr>
            <p:ph type="ftr" sz="quarter" idx="11"/>
          </p:nvPr>
        </p:nvSpPr>
        <p:spPr/>
        <p:txBody>
          <a:bodyPr/>
          <a:lstStyle/>
          <a:p>
            <a:pPr>
              <a:defRPr/>
            </a:pPr>
            <a:endParaRPr lang="en-US" altLang="en-US"/>
          </a:p>
        </p:txBody>
      </p:sp>
      <p:sp>
        <p:nvSpPr>
          <p:cNvPr id="4" name="Slide Number Placeholder 3"/>
          <p:cNvSpPr>
            <a:spLocks noGrp="1"/>
          </p:cNvSpPr>
          <p:nvPr>
            <p:ph type="sldNum" sz="quarter" idx="12"/>
          </p:nvPr>
        </p:nvSpPr>
        <p:spPr/>
        <p:txBody>
          <a:bodyPr/>
          <a:lstStyle/>
          <a:p>
            <a:fld id="{9DFEBC5B-878A-D947-8D30-641E7E74E5EE}" type="slidenum">
              <a:rPr lang="en-US" altLang="en-US" smtClean="0"/>
              <a:pPr/>
              <a:t>‹#›</a:t>
            </a:fld>
            <a:endParaRPr lang="en-US" altLang="en-US"/>
          </a:p>
        </p:txBody>
      </p:sp>
    </p:spTree>
    <p:extLst>
      <p:ext uri="{BB962C8B-B14F-4D97-AF65-F5344CB8AC3E}">
        <p14:creationId xmlns:p14="http://schemas.microsoft.com/office/powerpoint/2010/main" val="3738928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7" name="Rectangle 16"/>
          <p:cNvSpPr/>
          <p:nvPr/>
        </p:nvSpPr>
        <p:spPr>
          <a:xfrm>
            <a:off x="1007534" y="0"/>
            <a:ext cx="7315560"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832116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TextBox 21"/>
          <p:cNvSpPr txBox="1"/>
          <p:nvPr/>
        </p:nvSpPr>
        <p:spPr>
          <a:xfrm>
            <a:off x="1179466" y="1127642"/>
            <a:ext cx="311727" cy="338554"/>
          </a:xfrm>
          <a:prstGeom prst="rect">
            <a:avLst/>
          </a:prstGeom>
          <a:noFill/>
        </p:spPr>
        <p:txBody>
          <a:bodyPr wrap="square" rtlCol="0">
            <a:spAutoFit/>
          </a:bodyPr>
          <a:lstStyle/>
          <a:p>
            <a:pPr algn="r"/>
            <a:r>
              <a:rPr lang="en-US" sz="1600" dirty="0">
                <a:solidFill>
                  <a:schemeClr val="accent6"/>
                </a:solidFill>
                <a:latin typeface="Wingdings 3" panose="05040102010807070707" pitchFamily="18" charset="2"/>
              </a:rPr>
              <a:t>z</a:t>
            </a:r>
            <a:endParaRPr lang="en-US" sz="16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485983" y="1296618"/>
            <a:ext cx="2120703" cy="1889075"/>
          </a:xfrm>
        </p:spPr>
        <p:txBody>
          <a:bodyPr anchor="b">
            <a:normAutofit/>
          </a:bodyPr>
          <a:lstStyle>
            <a:lvl1pPr algn="l">
              <a:defRPr sz="2000"/>
            </a:lvl1pPr>
          </a:lstStyle>
          <a:p>
            <a:r>
              <a:rPr lang="en-GB"/>
              <a:t>Click to edit Master title style</a:t>
            </a:r>
            <a:endParaRPr lang="en-US" dirty="0"/>
          </a:p>
        </p:txBody>
      </p:sp>
      <p:sp>
        <p:nvSpPr>
          <p:cNvPr id="3" name="Content Placeholder 2"/>
          <p:cNvSpPr>
            <a:spLocks noGrp="1"/>
          </p:cNvSpPr>
          <p:nvPr>
            <p:ph idx="1"/>
          </p:nvPr>
        </p:nvSpPr>
        <p:spPr>
          <a:xfrm>
            <a:off x="4088538" y="805818"/>
            <a:ext cx="3755668" cy="52441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85982" y="3186155"/>
            <a:ext cx="2120703" cy="2386397"/>
          </a:xfrm>
        </p:spPr>
        <p:txBody>
          <a:bodyPr>
            <a:normAutofit/>
          </a:bodyPr>
          <a:lstStyle>
            <a:lvl1pPr marL="0" indent="0" algn="l">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fld id="{B5E7B939-EC27-BD49-B648-F96CAF341900}" type="slidenum">
              <a:rPr lang="en-US" altLang="en-US" smtClean="0"/>
              <a:pPr/>
              <a:t>‹#›</a:t>
            </a:fld>
            <a:endParaRPr lang="en-US" altLang="en-US"/>
          </a:p>
        </p:txBody>
      </p:sp>
    </p:spTree>
    <p:extLst>
      <p:ext uri="{BB962C8B-B14F-4D97-AF65-F5344CB8AC3E}">
        <p14:creationId xmlns:p14="http://schemas.microsoft.com/office/powerpoint/2010/main" val="3609572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1007534" y="0"/>
            <a:ext cx="7315560"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832116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TextBox 12"/>
          <p:cNvSpPr txBox="1"/>
          <p:nvPr/>
        </p:nvSpPr>
        <p:spPr>
          <a:xfrm>
            <a:off x="1179466" y="1127642"/>
            <a:ext cx="311727" cy="338554"/>
          </a:xfrm>
          <a:prstGeom prst="rect">
            <a:avLst/>
          </a:prstGeom>
          <a:noFill/>
        </p:spPr>
        <p:txBody>
          <a:bodyPr wrap="square" rtlCol="0">
            <a:spAutoFit/>
          </a:bodyPr>
          <a:lstStyle/>
          <a:p>
            <a:pPr algn="r"/>
            <a:r>
              <a:rPr lang="en-US" sz="1600" dirty="0">
                <a:solidFill>
                  <a:schemeClr val="accent6"/>
                </a:solidFill>
                <a:latin typeface="Wingdings 3" panose="05040102010807070707" pitchFamily="18" charset="2"/>
              </a:rPr>
              <a:t>z</a:t>
            </a:r>
            <a:endParaRPr lang="en-US" sz="1600" dirty="0">
              <a:solidFill>
                <a:schemeClr val="accent6"/>
              </a:solidFill>
              <a:latin typeface="MS Shell Dlg 2" panose="020B0604030504040204" pitchFamily="34" charset="0"/>
            </a:endParaRPr>
          </a:p>
        </p:txBody>
      </p:sp>
      <p:sp>
        <p:nvSpPr>
          <p:cNvPr id="3" name="Picture Placeholder 2"/>
          <p:cNvSpPr>
            <a:spLocks noGrp="1" noChangeAspect="1"/>
          </p:cNvSpPr>
          <p:nvPr>
            <p:ph type="pic" idx="1"/>
          </p:nvPr>
        </p:nvSpPr>
        <p:spPr>
          <a:xfrm>
            <a:off x="4582987" y="3229"/>
            <a:ext cx="3727769"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2" name="Title 1"/>
          <p:cNvSpPr>
            <a:spLocks noGrp="1"/>
          </p:cNvSpPr>
          <p:nvPr>
            <p:ph type="title"/>
          </p:nvPr>
        </p:nvSpPr>
        <p:spPr>
          <a:xfrm>
            <a:off x="1486671" y="1296618"/>
            <a:ext cx="2603212" cy="1886308"/>
          </a:xfrm>
        </p:spPr>
        <p:txBody>
          <a:bodyPr anchor="b">
            <a:normAutofit/>
          </a:bodyPr>
          <a:lstStyle>
            <a:lvl1pPr algn="l">
              <a:defRPr sz="2400"/>
            </a:lvl1pPr>
          </a:lstStyle>
          <a:p>
            <a:r>
              <a:rPr lang="en-GB"/>
              <a:t>Click to edit Master title style</a:t>
            </a:r>
            <a:endParaRPr lang="en-US" dirty="0"/>
          </a:p>
        </p:txBody>
      </p:sp>
      <p:sp>
        <p:nvSpPr>
          <p:cNvPr id="4" name="Text Placeholder 3"/>
          <p:cNvSpPr>
            <a:spLocks noGrp="1"/>
          </p:cNvSpPr>
          <p:nvPr>
            <p:ph type="body" sz="half" idx="2"/>
          </p:nvPr>
        </p:nvSpPr>
        <p:spPr>
          <a:xfrm>
            <a:off x="1485984" y="3182928"/>
            <a:ext cx="2603794" cy="2386394"/>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fld id="{094DB7C5-C49D-2D46-AE31-D2B9C80710A0}" type="slidenum">
              <a:rPr lang="en-US" altLang="en-US" smtClean="0"/>
              <a:pPr/>
              <a:t>‹#›</a:t>
            </a:fld>
            <a:endParaRPr lang="en-US" altLang="en-US"/>
          </a:p>
        </p:txBody>
      </p:sp>
    </p:spTree>
    <p:extLst>
      <p:ext uri="{BB962C8B-B14F-4D97-AF65-F5344CB8AC3E}">
        <p14:creationId xmlns:p14="http://schemas.microsoft.com/office/powerpoint/2010/main" val="3029454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Rectangle 9"/>
          <p:cNvSpPr/>
          <p:nvPr/>
        </p:nvSpPr>
        <p:spPr>
          <a:xfrm>
            <a:off x="1007534" y="0"/>
            <a:ext cx="7315560"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832116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TextBox 16"/>
          <p:cNvSpPr txBox="1"/>
          <p:nvPr/>
        </p:nvSpPr>
        <p:spPr>
          <a:xfrm>
            <a:off x="1651862" y="636541"/>
            <a:ext cx="311727" cy="338554"/>
          </a:xfrm>
          <a:prstGeom prst="rect">
            <a:avLst/>
          </a:prstGeom>
          <a:noFill/>
        </p:spPr>
        <p:txBody>
          <a:bodyPr wrap="square" rtlCol="0">
            <a:spAutoFit/>
          </a:bodyPr>
          <a:lstStyle/>
          <a:p>
            <a:pPr algn="r"/>
            <a:r>
              <a:rPr lang="en-US" sz="1600" dirty="0">
                <a:solidFill>
                  <a:schemeClr val="accent6"/>
                </a:solidFill>
                <a:latin typeface="Wingdings 3" panose="05040102010807070707" pitchFamily="18" charset="2"/>
              </a:rPr>
              <a:t>z</a:t>
            </a:r>
            <a:endParaRPr lang="en-US" sz="16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58857" y="808057"/>
            <a:ext cx="5885350" cy="1077229"/>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2120792" y="2049878"/>
            <a:ext cx="5723414" cy="4000066"/>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2D868814-C1C0-1A48-8D80-92C4EC51DDC6}" type="slidenum">
              <a:rPr lang="en-US" altLang="en-US" smtClean="0"/>
              <a:pPr/>
              <a:t>‹#›</a:t>
            </a:fld>
            <a:endParaRPr lang="en-US" altLang="en-US"/>
          </a:p>
        </p:txBody>
      </p:sp>
    </p:spTree>
    <p:extLst>
      <p:ext uri="{BB962C8B-B14F-4D97-AF65-F5344CB8AC3E}">
        <p14:creationId xmlns:p14="http://schemas.microsoft.com/office/powerpoint/2010/main" val="2470052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8" name="Rectangle 17"/>
          <p:cNvSpPr/>
          <p:nvPr/>
        </p:nvSpPr>
        <p:spPr>
          <a:xfrm>
            <a:off x="1007534" y="0"/>
            <a:ext cx="7315560"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p:cNvSpPr/>
          <p:nvPr/>
        </p:nvSpPr>
        <p:spPr>
          <a:xfrm>
            <a:off x="832116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TextBox 22"/>
          <p:cNvSpPr txBox="1"/>
          <p:nvPr/>
        </p:nvSpPr>
        <p:spPr>
          <a:xfrm rot="5400000">
            <a:off x="7688343" y="480678"/>
            <a:ext cx="311727" cy="338554"/>
          </a:xfrm>
          <a:prstGeom prst="rect">
            <a:avLst/>
          </a:prstGeom>
          <a:noFill/>
        </p:spPr>
        <p:txBody>
          <a:bodyPr wrap="square" rtlCol="0">
            <a:spAutoFit/>
          </a:bodyPr>
          <a:lstStyle/>
          <a:p>
            <a:pPr algn="r"/>
            <a:r>
              <a:rPr lang="en-US" sz="1600" dirty="0">
                <a:solidFill>
                  <a:schemeClr val="accent6"/>
                </a:solidFill>
                <a:latin typeface="Wingdings 3" panose="05040102010807070707" pitchFamily="18" charset="2"/>
              </a:rPr>
              <a:t>z</a:t>
            </a:r>
            <a:endParaRPr lang="en-US" sz="16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6849317" y="805818"/>
            <a:ext cx="994889" cy="5244126"/>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964598" y="970410"/>
            <a:ext cx="4715441" cy="507953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4C9514EB-D6B9-C045-888B-920AC13268B6}" type="slidenum">
              <a:rPr lang="en-US" altLang="en-US" smtClean="0"/>
              <a:pPr/>
              <a:t>‹#›</a:t>
            </a:fld>
            <a:endParaRPr lang="en-US" altLang="en-US"/>
          </a:p>
        </p:txBody>
      </p:sp>
    </p:spTree>
    <p:extLst>
      <p:ext uri="{BB962C8B-B14F-4D97-AF65-F5344CB8AC3E}">
        <p14:creationId xmlns:p14="http://schemas.microsoft.com/office/powerpoint/2010/main" val="1029093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371060" y="2912532"/>
            <a:ext cx="7772939" cy="3945467"/>
          </a:xfrm>
          <a:prstGeom prst="rect">
            <a:avLst/>
          </a:prstGeom>
        </p:spPr>
      </p:pic>
      <p:pic>
        <p:nvPicPr>
          <p:cNvPr id="15" name="Picture 14"/>
          <p:cNvPicPr>
            <a:picLocks noChangeAspect="1"/>
          </p:cNvPicPr>
          <p:nvPr/>
        </p:nvPicPr>
        <p:blipFill rotWithShape="1">
          <a:blip r:embed="rId14">
            <a:extLst>
              <a:ext uri="{28A0092B-C50C-407E-A947-70E740481C1C}">
                <a14:useLocalDpi xmlns:a14="http://schemas.microsoft.com/office/drawing/2010/main" val="0"/>
              </a:ext>
            </a:extLst>
          </a:blip>
          <a:srcRect r="24998"/>
          <a:stretch/>
        </p:blipFill>
        <p:spPr>
          <a:xfrm>
            <a:off x="1" y="0"/>
            <a:ext cx="9143999" cy="6858000"/>
          </a:xfrm>
          <a:prstGeom prst="rect">
            <a:avLst/>
          </a:prstGeom>
        </p:spPr>
      </p:pic>
      <p:sp>
        <p:nvSpPr>
          <p:cNvPr id="12" name="Rectangle 11"/>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961317" y="808057"/>
            <a:ext cx="5878011" cy="1077229"/>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126236" y="2049878"/>
            <a:ext cx="5713092" cy="40000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828294" y="5272451"/>
            <a:ext cx="2662729" cy="179188"/>
          </a:xfrm>
          <a:prstGeom prst="rect">
            <a:avLst/>
          </a:prstGeom>
        </p:spPr>
        <p:txBody>
          <a:bodyPr vert="horz" lIns="91440" tIns="18288" rIns="91440" bIns="45720" rtlCol="0" anchor="t"/>
          <a:lstStyle>
            <a:lvl1pPr algn="r">
              <a:defRPr sz="900">
                <a:solidFill>
                  <a:schemeClr val="tx1">
                    <a:tint val="75000"/>
                  </a:schemeClr>
                </a:solidFill>
                <a:latin typeface="+mn-lt"/>
              </a:defRPr>
            </a:lvl1pPr>
          </a:lstStyle>
          <a:p>
            <a:pPr>
              <a:defRPr/>
            </a:pPr>
            <a:endParaRPr lang="en-US" altLang="en-US"/>
          </a:p>
        </p:txBody>
      </p:sp>
      <p:sp>
        <p:nvSpPr>
          <p:cNvPr id="5" name="Footer Placeholder 4"/>
          <p:cNvSpPr>
            <a:spLocks noGrp="1"/>
          </p:cNvSpPr>
          <p:nvPr>
            <p:ph type="ftr" sz="quarter" idx="3"/>
          </p:nvPr>
        </p:nvSpPr>
        <p:spPr>
          <a:xfrm rot="5400000">
            <a:off x="-2258177" y="3658900"/>
            <a:ext cx="5885352" cy="183663"/>
          </a:xfrm>
          <a:prstGeom prst="rect">
            <a:avLst/>
          </a:prstGeom>
        </p:spPr>
        <p:txBody>
          <a:bodyPr vert="horz" lIns="91440" tIns="45720" rIns="91440" bIns="18288" rtlCol="0" anchor="b"/>
          <a:lstStyle>
            <a:lvl1pPr algn="r">
              <a:defRPr sz="900">
                <a:solidFill>
                  <a:schemeClr val="tx1">
                    <a:tint val="75000"/>
                  </a:schemeClr>
                </a:solidFill>
              </a:defRPr>
            </a:lvl1pPr>
          </a:lstStyle>
          <a:p>
            <a:pPr>
              <a:defRPr/>
            </a:pPr>
            <a:endParaRPr lang="en-US" altLang="en-US"/>
          </a:p>
        </p:txBody>
      </p:sp>
      <p:sp>
        <p:nvSpPr>
          <p:cNvPr id="6" name="Slide Number Placeholder 5"/>
          <p:cNvSpPr>
            <a:spLocks noGrp="1"/>
          </p:cNvSpPr>
          <p:nvPr>
            <p:ph type="sldNum" sz="quarter" idx="4"/>
          </p:nvPr>
        </p:nvSpPr>
        <p:spPr>
          <a:xfrm>
            <a:off x="162136" y="164594"/>
            <a:ext cx="638312" cy="322850"/>
          </a:xfrm>
          <a:prstGeom prst="rect">
            <a:avLst/>
          </a:prstGeom>
        </p:spPr>
        <p:txBody>
          <a:bodyPr vert="horz" lIns="91440" tIns="45720" rIns="45720" bIns="45720" rtlCol="0" anchor="ctr"/>
          <a:lstStyle>
            <a:lvl1pPr algn="r">
              <a:defRPr sz="1600">
                <a:solidFill>
                  <a:schemeClr val="tx1">
                    <a:tint val="75000"/>
                  </a:schemeClr>
                </a:solidFill>
              </a:defRPr>
            </a:lvl1pPr>
          </a:lstStyle>
          <a:p>
            <a:fld id="{B8DBDA0C-DDFF-AF4B-AD46-39FD7EC4A733}" type="slidenum">
              <a:rPr lang="en-US" altLang="en-US" smtClean="0"/>
              <a:pPr/>
              <a:t>‹#›</a:t>
            </a:fld>
            <a:endParaRPr lang="en-US" altLang="en-US"/>
          </a:p>
        </p:txBody>
      </p:sp>
    </p:spTree>
    <p:extLst>
      <p:ext uri="{BB962C8B-B14F-4D97-AF65-F5344CB8AC3E}">
        <p14:creationId xmlns:p14="http://schemas.microsoft.com/office/powerpoint/2010/main" val="3589831881"/>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r" defTabSz="685800" rtl="0" eaLnBrk="1" latinLnBrk="0" hangingPunct="1">
        <a:lnSpc>
          <a:spcPct val="90000"/>
        </a:lnSpc>
        <a:spcBef>
          <a:spcPct val="0"/>
        </a:spcBef>
        <a:buNone/>
        <a:defRPr sz="2800" b="0" i="0" kern="1200" cap="none">
          <a:solidFill>
            <a:schemeClr val="tx1"/>
          </a:solidFill>
          <a:effectLst/>
          <a:latin typeface="+mj-lt"/>
          <a:ea typeface="+mj-ea"/>
          <a:cs typeface="+mj-cs"/>
        </a:defRPr>
      </a:lvl1pPr>
    </p:titleStyle>
    <p:bodyStyle>
      <a:lvl1pPr marL="258366" indent="-258366" algn="l" defTabSz="685800" rtl="0" eaLnBrk="1" latinLnBrk="0" hangingPunct="1">
        <a:lnSpc>
          <a:spcPct val="120000"/>
        </a:lnSpc>
        <a:spcBef>
          <a:spcPts val="750"/>
        </a:spcBef>
        <a:spcAft>
          <a:spcPts val="45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1pPr>
      <a:lvl2pPr marL="596504" indent="-253604" algn="l" defTabSz="685800" rtl="0" eaLnBrk="1" latinLnBrk="0" hangingPunct="1">
        <a:lnSpc>
          <a:spcPct val="120000"/>
        </a:lnSpc>
        <a:spcBef>
          <a:spcPts val="375"/>
        </a:spcBef>
        <a:spcAft>
          <a:spcPts val="45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2pPr>
      <a:lvl3pPr marL="944166" indent="-258366" algn="l" defTabSz="685800" rtl="0" eaLnBrk="1" latinLnBrk="0" hangingPunct="1">
        <a:lnSpc>
          <a:spcPct val="120000"/>
        </a:lnSpc>
        <a:spcBef>
          <a:spcPts val="375"/>
        </a:spcBef>
        <a:spcAft>
          <a:spcPts val="45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3pPr>
      <a:lvl4pPr marL="1282304" indent="-253604" algn="l" defTabSz="685800" rtl="0" eaLnBrk="1" latinLnBrk="0" hangingPunct="1">
        <a:lnSpc>
          <a:spcPct val="120000"/>
        </a:lnSpc>
        <a:spcBef>
          <a:spcPts val="375"/>
        </a:spcBef>
        <a:spcAft>
          <a:spcPts val="45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4pPr>
      <a:lvl5pPr marL="1629966" indent="-258366" algn="l" defTabSz="685800" rtl="0" eaLnBrk="1" latinLnBrk="0" hangingPunct="1">
        <a:lnSpc>
          <a:spcPct val="120000"/>
        </a:lnSpc>
        <a:spcBef>
          <a:spcPts val="375"/>
        </a:spcBef>
        <a:spcAft>
          <a:spcPts val="45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1975104" indent="-256032" algn="l" defTabSz="685800" rtl="0" eaLnBrk="1" latinLnBrk="0" hangingPunct="1">
        <a:lnSpc>
          <a:spcPct val="120000"/>
        </a:lnSpc>
        <a:spcBef>
          <a:spcPts val="375"/>
        </a:spcBef>
        <a:spcAft>
          <a:spcPts val="450"/>
        </a:spcAft>
        <a:buClr>
          <a:schemeClr val="accent6"/>
        </a:buClr>
        <a:buSzPct val="90000"/>
        <a:buFont typeface="Wingdings" panose="05000000000000000000" pitchFamily="2" charset="2"/>
        <a:buChar char="§"/>
        <a:defRPr sz="1100" kern="1200" baseline="0">
          <a:solidFill>
            <a:schemeClr val="tx1"/>
          </a:solidFill>
          <a:effectLst/>
          <a:latin typeface="+mn-lt"/>
          <a:ea typeface="+mn-ea"/>
          <a:cs typeface="+mn-cs"/>
        </a:defRPr>
      </a:lvl6pPr>
      <a:lvl7pPr marL="2240280" indent="-256032" algn="l" defTabSz="685800" rtl="0" eaLnBrk="1" latinLnBrk="0" hangingPunct="1">
        <a:lnSpc>
          <a:spcPct val="120000"/>
        </a:lnSpc>
        <a:spcBef>
          <a:spcPts val="375"/>
        </a:spcBef>
        <a:spcAft>
          <a:spcPts val="450"/>
        </a:spcAft>
        <a:buClr>
          <a:schemeClr val="accent6"/>
        </a:buClr>
        <a:buSzPct val="90000"/>
        <a:buFont typeface="Wingdings" panose="05000000000000000000" pitchFamily="2" charset="2"/>
        <a:buChar char="§"/>
        <a:defRPr sz="1100" kern="1200" baseline="0">
          <a:solidFill>
            <a:schemeClr val="tx1"/>
          </a:solidFill>
          <a:effectLst/>
          <a:latin typeface="+mn-lt"/>
          <a:ea typeface="+mn-ea"/>
          <a:cs typeface="+mn-cs"/>
        </a:defRPr>
      </a:lvl7pPr>
      <a:lvl8pPr marL="2670048" indent="-256032" algn="l" defTabSz="685800" rtl="0" eaLnBrk="1" latinLnBrk="0" hangingPunct="1">
        <a:lnSpc>
          <a:spcPct val="120000"/>
        </a:lnSpc>
        <a:spcBef>
          <a:spcPts val="375"/>
        </a:spcBef>
        <a:spcAft>
          <a:spcPts val="450"/>
        </a:spcAft>
        <a:buClr>
          <a:schemeClr val="accent6"/>
        </a:buClr>
        <a:buSzPct val="90000"/>
        <a:buFont typeface="Wingdings" panose="05000000000000000000" pitchFamily="2" charset="2"/>
        <a:buChar char="§"/>
        <a:defRPr sz="1100" kern="1200" baseline="0">
          <a:solidFill>
            <a:schemeClr val="tx1"/>
          </a:solidFill>
          <a:effectLst/>
          <a:latin typeface="+mn-lt"/>
          <a:ea typeface="+mn-ea"/>
          <a:cs typeface="+mn-cs"/>
        </a:defRPr>
      </a:lvl8pPr>
      <a:lvl9pPr marL="3017520" indent="-256032" algn="l" defTabSz="685800" rtl="0" eaLnBrk="1" latinLnBrk="0" hangingPunct="1">
        <a:lnSpc>
          <a:spcPct val="120000"/>
        </a:lnSpc>
        <a:spcBef>
          <a:spcPts val="375"/>
        </a:spcBef>
        <a:spcAft>
          <a:spcPts val="450"/>
        </a:spcAft>
        <a:buClr>
          <a:schemeClr val="accent6"/>
        </a:buClr>
        <a:buSzPct val="90000"/>
        <a:buFont typeface="Wingdings" panose="05000000000000000000" pitchFamily="2" charset="2"/>
        <a:buChar char="§"/>
        <a:defRPr sz="1100" kern="120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a:extLst>
              <a:ext uri="{FF2B5EF4-FFF2-40B4-BE49-F238E27FC236}">
                <a16:creationId xmlns:a16="http://schemas.microsoft.com/office/drawing/2014/main" id="{E5FFD863-3E7B-639C-D89B-96C74CA510D2}"/>
              </a:ext>
            </a:extLst>
          </p:cNvPr>
          <p:cNvSpPr>
            <a:spLocks noGrp="1" noChangeArrowheads="1"/>
          </p:cNvSpPr>
          <p:nvPr>
            <p:ph type="title"/>
          </p:nvPr>
        </p:nvSpPr>
        <p:spPr>
          <a:xfrm>
            <a:off x="990600" y="678535"/>
            <a:ext cx="7260676" cy="1143000"/>
          </a:xfrm>
        </p:spPr>
        <p:txBody>
          <a:bodyPr>
            <a:normAutofit fontScale="90000"/>
          </a:bodyPr>
          <a:lstStyle/>
          <a:p>
            <a:pPr algn="ctr" eaLnBrk="1" hangingPunct="1"/>
            <a:r>
              <a:rPr lang="en-GB" altLang="en-US" sz="4000" dirty="0">
                <a:latin typeface="Calibri" panose="020F0502020204030204" pitchFamily="34" charset="0"/>
              </a:rPr>
              <a:t>Year 4 Residential to Henley Fort </a:t>
            </a:r>
            <a:br>
              <a:rPr lang="en-GB" altLang="en-US" sz="4000" dirty="0">
                <a:latin typeface="Calibri" panose="020F0502020204030204" pitchFamily="34" charset="0"/>
              </a:rPr>
            </a:br>
            <a:r>
              <a:rPr lang="en-GB" altLang="en-US" sz="4000" dirty="0">
                <a:latin typeface="Calibri" panose="020F0502020204030204" pitchFamily="34" charset="0"/>
              </a:rPr>
              <a:t>24th – 26</a:t>
            </a:r>
            <a:r>
              <a:rPr lang="en-GB" altLang="en-US" sz="4000" baseline="30000" dirty="0">
                <a:latin typeface="Calibri" panose="020F0502020204030204" pitchFamily="34" charset="0"/>
              </a:rPr>
              <a:t>th</a:t>
            </a:r>
            <a:r>
              <a:rPr lang="en-GB" altLang="en-US" sz="4000" dirty="0">
                <a:latin typeface="Calibri" panose="020F0502020204030204" pitchFamily="34" charset="0"/>
              </a:rPr>
              <a:t> June 2026 </a:t>
            </a:r>
            <a:endParaRPr lang="en-US" altLang="en-US" sz="4000" dirty="0">
              <a:latin typeface="Calibri" panose="020F0502020204030204" pitchFamily="34" charset="0"/>
            </a:endParaRPr>
          </a:p>
        </p:txBody>
      </p:sp>
      <p:sp>
        <p:nvSpPr>
          <p:cNvPr id="3" name="TextBox 2">
            <a:extLst>
              <a:ext uri="{FF2B5EF4-FFF2-40B4-BE49-F238E27FC236}">
                <a16:creationId xmlns:a16="http://schemas.microsoft.com/office/drawing/2014/main" id="{7F4989D9-03F8-9FC7-487A-082EBFCB575A}"/>
              </a:ext>
            </a:extLst>
          </p:cNvPr>
          <p:cNvSpPr txBox="1"/>
          <p:nvPr/>
        </p:nvSpPr>
        <p:spPr>
          <a:xfrm>
            <a:off x="990600" y="5768497"/>
            <a:ext cx="7260676" cy="369332"/>
          </a:xfrm>
          <a:prstGeom prst="rect">
            <a:avLst/>
          </a:prstGeom>
          <a:noFill/>
        </p:spPr>
        <p:txBody>
          <a:bodyPr wrap="square">
            <a:spAutoFit/>
          </a:bodyPr>
          <a:lstStyle/>
          <a:p>
            <a:pPr algn="ctr"/>
            <a:r>
              <a:rPr lang="en-GB" b="0" i="0" u="none" strike="noStrike" dirty="0">
                <a:effectLst/>
                <a:latin typeface="Open Sans" panose="020F0502020204030204" pitchFamily="34" charset="0"/>
              </a:rPr>
              <a:t>CHALLENGE, LEARN &amp; ACHIEVE</a:t>
            </a:r>
            <a:endParaRPr lang="en-GB" dirty="0"/>
          </a:p>
        </p:txBody>
      </p:sp>
      <p:pic>
        <p:nvPicPr>
          <p:cNvPr id="4" name="Picture 3">
            <a:extLst>
              <a:ext uri="{FF2B5EF4-FFF2-40B4-BE49-F238E27FC236}">
                <a16:creationId xmlns:a16="http://schemas.microsoft.com/office/drawing/2014/main" id="{5B22F2E7-EE23-6A36-1584-A2FF6E3737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3225317" y="2423046"/>
            <a:ext cx="2628977" cy="205008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5ED721BC-C942-7FF6-6BF9-5E72AF2FB33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02782" y="2324495"/>
            <a:ext cx="2731618" cy="205739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6" descr="G:\Grayswood\YEAR 4\Photos\Henley Fort\Climbing\P1000738.JPG">
            <a:extLst>
              <a:ext uri="{FF2B5EF4-FFF2-40B4-BE49-F238E27FC236}">
                <a16:creationId xmlns:a16="http://schemas.microsoft.com/office/drawing/2014/main" id="{CE50F595-F6D3-3984-5831-3E5D62741E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360781"/>
            <a:ext cx="2600043" cy="2057399"/>
          </a:xfrm>
          <a:prstGeom prst="rect">
            <a:avLst/>
          </a:prstGeom>
          <a:solidFill>
            <a:schemeClr val="tx1"/>
          </a:solidFill>
          <a:ln>
            <a:solidFill>
              <a:schemeClr val="tx1"/>
            </a:solid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A32415B5-1041-7A18-BC1D-CCAA343DE28F}"/>
              </a:ext>
            </a:extLst>
          </p:cNvPr>
          <p:cNvSpPr>
            <a:spLocks noGrp="1" noChangeArrowheads="1"/>
          </p:cNvSpPr>
          <p:nvPr>
            <p:ph type="title"/>
          </p:nvPr>
        </p:nvSpPr>
        <p:spPr>
          <a:xfrm>
            <a:off x="914400" y="838200"/>
            <a:ext cx="7315200" cy="1077229"/>
          </a:xfrm>
        </p:spPr>
        <p:txBody>
          <a:bodyPr>
            <a:normAutofit fontScale="90000"/>
          </a:bodyPr>
          <a:lstStyle/>
          <a:p>
            <a:pPr algn="ctr" eaLnBrk="1" hangingPunct="1"/>
            <a:r>
              <a:rPr lang="en-GB" altLang="en-US" sz="4000" dirty="0">
                <a:latin typeface="Calibri" panose="020F0502020204030204" pitchFamily="34" charset="0"/>
              </a:rPr>
              <a:t>What is Henley Fort and </a:t>
            </a:r>
            <a:br>
              <a:rPr lang="en-GB" altLang="en-US" sz="4000" dirty="0">
                <a:latin typeface="Calibri" panose="020F0502020204030204" pitchFamily="34" charset="0"/>
              </a:rPr>
            </a:br>
            <a:r>
              <a:rPr lang="en-GB" altLang="en-US" sz="4000" dirty="0">
                <a:latin typeface="Calibri" panose="020F0502020204030204" pitchFamily="34" charset="0"/>
              </a:rPr>
              <a:t>why are we going?</a:t>
            </a:r>
            <a:endParaRPr lang="en-US" altLang="en-US" sz="4000" dirty="0">
              <a:latin typeface="Calibri" panose="020F0502020204030204" pitchFamily="34" charset="0"/>
            </a:endParaRPr>
          </a:p>
        </p:txBody>
      </p:sp>
      <p:sp>
        <p:nvSpPr>
          <p:cNvPr id="5123" name="Rectangle 3">
            <a:extLst>
              <a:ext uri="{FF2B5EF4-FFF2-40B4-BE49-F238E27FC236}">
                <a16:creationId xmlns:a16="http://schemas.microsoft.com/office/drawing/2014/main" id="{9D468D9A-2D4F-FC89-F025-8DE834FD7377}"/>
              </a:ext>
            </a:extLst>
          </p:cNvPr>
          <p:cNvSpPr>
            <a:spLocks noGrp="1" noChangeArrowheads="1"/>
          </p:cNvSpPr>
          <p:nvPr>
            <p:ph idx="1"/>
          </p:nvPr>
        </p:nvSpPr>
        <p:spPr>
          <a:xfrm>
            <a:off x="914400" y="1537119"/>
            <a:ext cx="7315200" cy="4177882"/>
          </a:xfrm>
        </p:spPr>
        <p:txBody>
          <a:bodyPr>
            <a:normAutofit/>
          </a:bodyPr>
          <a:lstStyle/>
          <a:p>
            <a:pPr algn="ctr" eaLnBrk="1" hangingPunct="1"/>
            <a:r>
              <a:rPr lang="en-US" altLang="en-US" sz="2000" dirty="0">
                <a:latin typeface="Calibri" panose="020F0502020204030204" pitchFamily="34" charset="0"/>
              </a:rPr>
              <a:t>Henley Fort is an Outdoor Education Centre based in Guildford.</a:t>
            </a:r>
            <a:r>
              <a:rPr lang="en-GB" altLang="en-US" sz="2000" dirty="0">
                <a:latin typeface="Calibri" panose="020F0502020204030204" pitchFamily="34" charset="0"/>
              </a:rPr>
              <a:t> It is a Victorian Fort built during the late 19th Century to protect London from invasion by the French; later it was used by the Home Guard in World War 2 as a re-supply depot. It is now an outdoor education facility offering groups a chance to take part in challenging activities or a living historical experience.</a:t>
            </a:r>
            <a:r>
              <a:rPr lang="en-US" altLang="en-US" sz="2000" dirty="0">
                <a:latin typeface="Calibri" panose="020F0502020204030204" pitchFamily="34" charset="0"/>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D0C3CE83-680E-6613-C839-B448E437B8E6}"/>
              </a:ext>
            </a:extLst>
          </p:cNvPr>
          <p:cNvSpPr>
            <a:spLocks noGrp="1"/>
          </p:cNvSpPr>
          <p:nvPr>
            <p:ph type="title"/>
          </p:nvPr>
        </p:nvSpPr>
        <p:spPr>
          <a:xfrm>
            <a:off x="914400" y="808057"/>
            <a:ext cx="7467599" cy="1077229"/>
          </a:xfrm>
        </p:spPr>
        <p:txBody>
          <a:bodyPr/>
          <a:lstStyle/>
          <a:p>
            <a:pPr algn="ctr" eaLnBrk="1" hangingPunct="1"/>
            <a:r>
              <a:rPr lang="en-GB" altLang="en-US" dirty="0">
                <a:latin typeface="Calibri" panose="020F0502020204030204" pitchFamily="34" charset="0"/>
              </a:rPr>
              <a:t>Why a residential and not a day trip?</a:t>
            </a:r>
          </a:p>
        </p:txBody>
      </p:sp>
      <p:sp>
        <p:nvSpPr>
          <p:cNvPr id="6147" name="Content Placeholder 2">
            <a:extLst>
              <a:ext uri="{FF2B5EF4-FFF2-40B4-BE49-F238E27FC236}">
                <a16:creationId xmlns:a16="http://schemas.microsoft.com/office/drawing/2014/main" id="{F4C53F0C-BD8A-F456-AA74-532D647816D5}"/>
              </a:ext>
            </a:extLst>
          </p:cNvPr>
          <p:cNvSpPr>
            <a:spLocks noGrp="1"/>
          </p:cNvSpPr>
          <p:nvPr>
            <p:ph idx="1"/>
          </p:nvPr>
        </p:nvSpPr>
        <p:spPr>
          <a:xfrm>
            <a:off x="1066800" y="1524000"/>
            <a:ext cx="7086600" cy="5029200"/>
          </a:xfrm>
        </p:spPr>
        <p:txBody>
          <a:bodyPr>
            <a:normAutofit lnSpcReduction="10000"/>
          </a:bodyPr>
          <a:lstStyle/>
          <a:p>
            <a:pPr eaLnBrk="1" hangingPunct="1"/>
            <a:r>
              <a:rPr lang="en-GB" altLang="en-US" sz="2400" dirty="0">
                <a:latin typeface="Calibri" panose="020F0502020204030204" pitchFamily="34" charset="0"/>
              </a:rPr>
              <a:t>Invaluable part of the National Curriculum </a:t>
            </a:r>
          </a:p>
          <a:p>
            <a:pPr eaLnBrk="1" hangingPunct="1"/>
            <a:r>
              <a:rPr lang="en-GB" altLang="en-US" sz="2400" dirty="0">
                <a:latin typeface="Calibri" panose="020F0502020204030204" pitchFamily="34" charset="0"/>
              </a:rPr>
              <a:t>Children benefit enormously from the experience, both educationally and socially</a:t>
            </a:r>
          </a:p>
          <a:p>
            <a:pPr eaLnBrk="1" hangingPunct="1"/>
            <a:r>
              <a:rPr lang="en-GB" altLang="en-US" sz="2400" dirty="0">
                <a:latin typeface="Calibri" panose="020F0502020204030204" pitchFamily="34" charset="0"/>
              </a:rPr>
              <a:t>Fully immersive learning experience</a:t>
            </a:r>
          </a:p>
          <a:p>
            <a:pPr eaLnBrk="1" hangingPunct="1"/>
            <a:r>
              <a:rPr lang="en-GB" altLang="en-US" sz="2400" dirty="0">
                <a:latin typeface="Calibri" panose="020F0502020204030204" pitchFamily="34" charset="0"/>
              </a:rPr>
              <a:t>Opportunity to try new things and take risks </a:t>
            </a:r>
          </a:p>
          <a:p>
            <a:pPr eaLnBrk="1" hangingPunct="1"/>
            <a:r>
              <a:rPr lang="en-GB" altLang="en-US" sz="2400" dirty="0">
                <a:latin typeface="Calibri" panose="020F0502020204030204" pitchFamily="34" charset="0"/>
              </a:rPr>
              <a:t>Gives children the chance to become more independent and to learn something of tolerance </a:t>
            </a:r>
            <a:br>
              <a:rPr lang="en-GB" altLang="en-US" sz="2400" dirty="0">
                <a:latin typeface="Calibri" panose="020F0502020204030204" pitchFamily="34" charset="0"/>
              </a:rPr>
            </a:br>
            <a:r>
              <a:rPr lang="en-GB" altLang="en-US" sz="2400" dirty="0">
                <a:latin typeface="Calibri" panose="020F0502020204030204" pitchFamily="34" charset="0"/>
              </a:rPr>
              <a:t>and responsibility</a:t>
            </a:r>
          </a:p>
          <a:p>
            <a:pPr eaLnBrk="1" hangingPunct="1"/>
            <a:r>
              <a:rPr lang="en-GB" altLang="en-US" sz="2400" dirty="0">
                <a:latin typeface="Calibri" panose="020F0502020204030204" pitchFamily="34" charset="0"/>
              </a:rPr>
              <a:t>A very enjoyable and enriching experience in the widest sense!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76F7266-E223-4DE4-981F-0E9E55B08D24}"/>
              </a:ext>
            </a:extLst>
          </p:cNvPr>
          <p:cNvPicPr>
            <a:picLocks noChangeAspect="1"/>
          </p:cNvPicPr>
          <p:nvPr/>
        </p:nvPicPr>
        <p:blipFill>
          <a:blip r:embed="rId2"/>
          <a:stretch>
            <a:fillRect/>
          </a:stretch>
        </p:blipFill>
        <p:spPr>
          <a:xfrm>
            <a:off x="1778701" y="0"/>
            <a:ext cx="5586597" cy="7546074"/>
          </a:xfrm>
          <a:prstGeom prst="rect">
            <a:avLst/>
          </a:prstGeom>
        </p:spPr>
      </p:pic>
    </p:spTree>
    <p:extLst>
      <p:ext uri="{BB962C8B-B14F-4D97-AF65-F5344CB8AC3E}">
        <p14:creationId xmlns:p14="http://schemas.microsoft.com/office/powerpoint/2010/main" val="40727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414EB-D409-EC53-C930-BCE8A3F4F063}"/>
              </a:ext>
            </a:extLst>
          </p:cNvPr>
          <p:cNvSpPr>
            <a:spLocks noGrp="1"/>
          </p:cNvSpPr>
          <p:nvPr>
            <p:ph type="title"/>
          </p:nvPr>
        </p:nvSpPr>
        <p:spPr>
          <a:xfrm>
            <a:off x="2819400" y="685800"/>
            <a:ext cx="5486400" cy="1077229"/>
          </a:xfrm>
        </p:spPr>
        <p:txBody>
          <a:bodyPr>
            <a:normAutofit/>
          </a:bodyPr>
          <a:lstStyle/>
          <a:p>
            <a:pPr algn="l"/>
            <a:r>
              <a:rPr lang="en-GB" dirty="0"/>
              <a:t>SOLD</a:t>
            </a:r>
            <a:r>
              <a:rPr lang="en-GB" sz="2800" dirty="0">
                <a:effectLst/>
                <a:latin typeface="Calibri" panose="020F0502020204030204" pitchFamily="34" charset="0"/>
                <a:ea typeface="Calibri" panose="020F0502020204030204" pitchFamily="34" charset="0"/>
                <a:cs typeface="Times New Roman" panose="02020603050405020304" pitchFamily="18" charset="0"/>
              </a:rPr>
              <a:t> outdoor learning </a:t>
            </a:r>
            <a:br>
              <a:rPr lang="en-GB" sz="2800" dirty="0">
                <a:effectLst/>
                <a:latin typeface="Calibri" panose="020F0502020204030204" pitchFamily="34" charset="0"/>
                <a:ea typeface="Calibri" panose="020F0502020204030204" pitchFamily="34" charset="0"/>
                <a:cs typeface="Times New Roman" panose="02020603050405020304" pitchFamily="18" charset="0"/>
              </a:rPr>
            </a:br>
            <a:r>
              <a:rPr lang="en-GB" sz="2800" dirty="0">
                <a:effectLst/>
                <a:latin typeface="Calibri" panose="020F0502020204030204" pitchFamily="34" charset="0"/>
                <a:ea typeface="Calibri" panose="020F0502020204030204" pitchFamily="34" charset="0"/>
                <a:cs typeface="Times New Roman" panose="02020603050405020304" pitchFamily="18" charset="0"/>
              </a:rPr>
              <a:t>and development</a:t>
            </a:r>
            <a:r>
              <a:rPr lang="en-GB" dirty="0"/>
              <a:t> </a:t>
            </a:r>
          </a:p>
        </p:txBody>
      </p:sp>
      <p:sp>
        <p:nvSpPr>
          <p:cNvPr id="3" name="Content Placeholder 2">
            <a:extLst>
              <a:ext uri="{FF2B5EF4-FFF2-40B4-BE49-F238E27FC236}">
                <a16:creationId xmlns:a16="http://schemas.microsoft.com/office/drawing/2014/main" id="{CE19225A-2E93-27C4-B8C1-6F41C496A2AB}"/>
              </a:ext>
            </a:extLst>
          </p:cNvPr>
          <p:cNvSpPr>
            <a:spLocks noGrp="1"/>
          </p:cNvSpPr>
          <p:nvPr>
            <p:ph idx="1"/>
          </p:nvPr>
        </p:nvSpPr>
        <p:spPr>
          <a:xfrm>
            <a:off x="1600200" y="2049878"/>
            <a:ext cx="6239128" cy="4000066"/>
          </a:xfrm>
        </p:spPr>
        <p:txBody>
          <a:bodyPr>
            <a:norm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A </a:t>
            </a:r>
            <a:r>
              <a:rPr lang="en-GB" sz="1800" dirty="0">
                <a:effectLst/>
                <a:latin typeface="Calibri" panose="020F0502020204030204" pitchFamily="34" charset="0"/>
                <a:ea typeface="Calibri" panose="020F0502020204030204" pitchFamily="34" charset="0"/>
                <a:cs typeface="Times New Roman" panose="02020603050405020304" pitchFamily="18" charset="0"/>
              </a:rPr>
              <a:t>range of outdoor learning activities for all ages and abilities</a:t>
            </a:r>
          </a:p>
          <a:p>
            <a:pPr marL="0" indent="0">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What activities will my child be doing?</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Team work and </a:t>
            </a:r>
            <a:r>
              <a:rPr lang="en-GB" dirty="0">
                <a:latin typeface="Calibri" panose="020F0502020204030204" pitchFamily="34" charset="0"/>
                <a:ea typeface="Calibri" panose="020F0502020204030204" pitchFamily="34" charset="0"/>
                <a:cs typeface="Times New Roman" panose="02020603050405020304" pitchFamily="18" charset="0"/>
              </a:rPr>
              <a:t>C</a:t>
            </a:r>
            <a:r>
              <a:rPr lang="en-GB" sz="1800" dirty="0">
                <a:effectLst/>
                <a:latin typeface="Calibri" panose="020F0502020204030204" pitchFamily="34" charset="0"/>
                <a:ea typeface="Calibri" panose="020F0502020204030204" pitchFamily="34" charset="0"/>
                <a:cs typeface="Times New Roman" panose="02020603050405020304" pitchFamily="18" charset="0"/>
              </a:rPr>
              <a:t>hallenge Course</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Bouldering and climbing </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Orienteering and team tasks</a:t>
            </a:r>
          </a:p>
          <a:p>
            <a:r>
              <a:rPr lang="en-GB" dirty="0">
                <a:latin typeface="Calibri" panose="020F0502020204030204" pitchFamily="34" charset="0"/>
                <a:ea typeface="Calibri" panose="020F0502020204030204" pitchFamily="34" charset="0"/>
                <a:cs typeface="Times New Roman" panose="02020603050405020304" pitchFamily="18" charset="0"/>
              </a:rPr>
              <a:t>WW2 immersive morning/evening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Woodland skills</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Campfires</a:t>
            </a:r>
          </a:p>
          <a:p>
            <a:endParaRPr lang="en-GB" dirty="0"/>
          </a:p>
        </p:txBody>
      </p:sp>
      <p:pic>
        <p:nvPicPr>
          <p:cNvPr id="4" name="Picture 3">
            <a:extLst>
              <a:ext uri="{FF2B5EF4-FFF2-40B4-BE49-F238E27FC236}">
                <a16:creationId xmlns:a16="http://schemas.microsoft.com/office/drawing/2014/main" id="{47E7B286-2C07-9745-28F1-86D74F89A713}"/>
              </a:ext>
            </a:extLst>
          </p:cNvPr>
          <p:cNvPicPr>
            <a:picLocks noChangeAspect="1"/>
          </p:cNvPicPr>
          <p:nvPr/>
        </p:nvPicPr>
        <p:blipFill>
          <a:blip r:embed="rId2"/>
          <a:stretch>
            <a:fillRect/>
          </a:stretch>
        </p:blipFill>
        <p:spPr>
          <a:xfrm>
            <a:off x="304800" y="693821"/>
            <a:ext cx="2384590" cy="778966"/>
          </a:xfrm>
          <a:prstGeom prst="rect">
            <a:avLst/>
          </a:prstGeom>
          <a:ln>
            <a:solidFill>
              <a:schemeClr val="tx1"/>
            </a:solidFill>
          </a:ln>
        </p:spPr>
      </p:pic>
    </p:spTree>
    <p:extLst>
      <p:ext uri="{BB962C8B-B14F-4D97-AF65-F5344CB8AC3E}">
        <p14:creationId xmlns:p14="http://schemas.microsoft.com/office/powerpoint/2010/main" val="2183771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923FFA28-72F2-E7DA-103F-94D90E1FFBEC}"/>
              </a:ext>
            </a:extLst>
          </p:cNvPr>
          <p:cNvSpPr>
            <a:spLocks noGrp="1"/>
          </p:cNvSpPr>
          <p:nvPr>
            <p:ph type="title"/>
          </p:nvPr>
        </p:nvSpPr>
        <p:spPr>
          <a:xfrm>
            <a:off x="990600" y="762000"/>
            <a:ext cx="7315200" cy="838200"/>
          </a:xfrm>
        </p:spPr>
        <p:txBody>
          <a:bodyPr/>
          <a:lstStyle/>
          <a:p>
            <a:pPr algn="ctr" eaLnBrk="1" hangingPunct="1"/>
            <a:r>
              <a:rPr lang="en-GB" altLang="en-US" dirty="0">
                <a:latin typeface="Calibri" panose="020F0502020204030204" pitchFamily="34" charset="0"/>
              </a:rPr>
              <a:t>Activity Programme </a:t>
            </a:r>
          </a:p>
        </p:txBody>
      </p:sp>
      <p:sp>
        <p:nvSpPr>
          <p:cNvPr id="7171" name="TextBox 3">
            <a:extLst>
              <a:ext uri="{FF2B5EF4-FFF2-40B4-BE49-F238E27FC236}">
                <a16:creationId xmlns:a16="http://schemas.microsoft.com/office/drawing/2014/main" id="{20C96D9A-AB7D-19F6-A808-7CB5D85B90A7}"/>
              </a:ext>
            </a:extLst>
          </p:cNvPr>
          <p:cNvSpPr txBox="1">
            <a:spLocks noChangeArrowheads="1"/>
          </p:cNvSpPr>
          <p:nvPr/>
        </p:nvSpPr>
        <p:spPr bwMode="auto">
          <a:xfrm>
            <a:off x="990600" y="4419600"/>
            <a:ext cx="7315200"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2200" i="1" dirty="0">
                <a:latin typeface="Calibri" panose="020F0502020204030204" pitchFamily="34" charset="0"/>
              </a:rPr>
              <a:t>Please ensure your child brings a packed lunch on </a:t>
            </a:r>
            <a:br>
              <a:rPr lang="en-GB" altLang="en-US" sz="2200" i="1" dirty="0">
                <a:latin typeface="Calibri" panose="020F0502020204030204" pitchFamily="34" charset="0"/>
              </a:rPr>
            </a:br>
            <a:r>
              <a:rPr lang="en-GB" altLang="en-US" sz="2200" i="1" dirty="0">
                <a:latin typeface="Calibri" panose="020F0502020204030204" pitchFamily="34" charset="0"/>
              </a:rPr>
              <a:t>Wednesday 24</a:t>
            </a:r>
            <a:r>
              <a:rPr lang="en-GB" altLang="en-US" sz="2200" i="1" baseline="30000" dirty="0">
                <a:latin typeface="Calibri" panose="020F0502020204030204" pitchFamily="34" charset="0"/>
              </a:rPr>
              <a:t>th</a:t>
            </a:r>
            <a:r>
              <a:rPr lang="en-GB" altLang="en-US" sz="2200" i="1" dirty="0">
                <a:latin typeface="Calibri" panose="020F0502020204030204" pitchFamily="34" charset="0"/>
              </a:rPr>
              <a:t> June.</a:t>
            </a:r>
            <a:br>
              <a:rPr lang="en-GB" altLang="en-US" sz="2200" i="1" dirty="0">
                <a:latin typeface="Calibri" panose="020F0502020204030204" pitchFamily="34" charset="0"/>
              </a:rPr>
            </a:br>
            <a:r>
              <a:rPr lang="en-GB" altLang="en-US" sz="2200" i="1" dirty="0">
                <a:latin typeface="Calibri" panose="020F0502020204030204" pitchFamily="34" charset="0"/>
              </a:rPr>
              <a:t>Please remember we are a nut free school.</a:t>
            </a:r>
          </a:p>
          <a:p>
            <a:pPr algn="ctr" eaLnBrk="1" hangingPunct="1">
              <a:spcBef>
                <a:spcPct val="0"/>
              </a:spcBef>
              <a:buFontTx/>
              <a:buNone/>
            </a:pPr>
            <a:r>
              <a:rPr lang="en-GB" altLang="en-US" sz="2200" i="1" dirty="0">
                <a:latin typeface="Calibri" panose="020F0502020204030204" pitchFamily="34" charset="0"/>
              </a:rPr>
              <a:t>A full kit list will be in the information pack, which will </a:t>
            </a:r>
            <a:br>
              <a:rPr lang="en-GB" altLang="en-US" sz="2200" i="1" dirty="0">
                <a:latin typeface="Calibri" panose="020F0502020204030204" pitchFamily="34" charset="0"/>
              </a:rPr>
            </a:br>
            <a:r>
              <a:rPr lang="en-GB" altLang="en-US" sz="2200" i="1" dirty="0">
                <a:latin typeface="Calibri" panose="020F0502020204030204" pitchFamily="34" charset="0"/>
              </a:rPr>
              <a:t>be sent out after this meeting.</a:t>
            </a:r>
          </a:p>
        </p:txBody>
      </p:sp>
      <p:pic>
        <p:nvPicPr>
          <p:cNvPr id="3" name="Picture 2">
            <a:extLst>
              <a:ext uri="{FF2B5EF4-FFF2-40B4-BE49-F238E27FC236}">
                <a16:creationId xmlns:a16="http://schemas.microsoft.com/office/drawing/2014/main" id="{72D75268-353F-43CE-B049-180FADCAE655}"/>
              </a:ext>
            </a:extLst>
          </p:cNvPr>
          <p:cNvPicPr>
            <a:picLocks noChangeAspect="1"/>
          </p:cNvPicPr>
          <p:nvPr/>
        </p:nvPicPr>
        <p:blipFill>
          <a:blip r:embed="rId3"/>
          <a:stretch>
            <a:fillRect/>
          </a:stretch>
        </p:blipFill>
        <p:spPr>
          <a:xfrm>
            <a:off x="457200" y="1981200"/>
            <a:ext cx="8229600" cy="222289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9391D646-BF64-CDEC-C842-E7E5200E92C1}"/>
              </a:ext>
            </a:extLst>
          </p:cNvPr>
          <p:cNvSpPr>
            <a:spLocks noGrp="1"/>
          </p:cNvSpPr>
          <p:nvPr>
            <p:ph type="title"/>
          </p:nvPr>
        </p:nvSpPr>
        <p:spPr>
          <a:xfrm>
            <a:off x="990600" y="685800"/>
            <a:ext cx="7391400" cy="1077229"/>
          </a:xfrm>
        </p:spPr>
        <p:txBody>
          <a:bodyPr/>
          <a:lstStyle/>
          <a:p>
            <a:pPr algn="ctr" eaLnBrk="1" hangingPunct="1"/>
            <a:r>
              <a:rPr lang="en-GB" altLang="en-US" sz="4800" dirty="0">
                <a:latin typeface="Calibri" panose="020F0502020204030204" pitchFamily="34" charset="0"/>
              </a:rPr>
              <a:t>Accommodation</a:t>
            </a:r>
          </a:p>
        </p:txBody>
      </p:sp>
      <p:sp>
        <p:nvSpPr>
          <p:cNvPr id="3" name="Content Placeholder 2">
            <a:extLst>
              <a:ext uri="{FF2B5EF4-FFF2-40B4-BE49-F238E27FC236}">
                <a16:creationId xmlns:a16="http://schemas.microsoft.com/office/drawing/2014/main" id="{A30DAB98-9FF8-00FE-1D93-5E665DA1DC98}"/>
              </a:ext>
            </a:extLst>
          </p:cNvPr>
          <p:cNvSpPr>
            <a:spLocks noGrp="1"/>
          </p:cNvSpPr>
          <p:nvPr>
            <p:ph idx="1"/>
          </p:nvPr>
        </p:nvSpPr>
        <p:spPr>
          <a:xfrm>
            <a:off x="1143000" y="1828800"/>
            <a:ext cx="7010400" cy="3886200"/>
          </a:xfrm>
        </p:spPr>
        <p:txBody>
          <a:bodyPr>
            <a:normAutofit fontScale="92500" lnSpcReduction="20000"/>
          </a:bodyPr>
          <a:lstStyle/>
          <a:p>
            <a:pPr eaLnBrk="1" hangingPunct="1">
              <a:defRPr/>
            </a:pPr>
            <a:r>
              <a:rPr lang="en-GB" sz="2400" dirty="0">
                <a:latin typeface="Calibri" panose="020F0502020204030204" pitchFamily="34" charset="0"/>
              </a:rPr>
              <a:t>Mongolian Yurts provide a unique residential stay! </a:t>
            </a:r>
            <a:endParaRPr lang="en-GB" sz="1200" dirty="0">
              <a:latin typeface="Calibri" panose="020F0502020204030204" pitchFamily="34" charset="0"/>
            </a:endParaRPr>
          </a:p>
          <a:p>
            <a:pPr eaLnBrk="1" hangingPunct="1">
              <a:defRPr/>
            </a:pPr>
            <a:r>
              <a:rPr lang="en-GB" sz="2400" dirty="0">
                <a:latin typeface="Calibri" panose="020F0502020204030204" pitchFamily="34" charset="0"/>
              </a:rPr>
              <a:t>Each yurt sleeps between 8 and 12 people in sturdy bunk beds, has several bean bags, hanging storage, internal rope lighting and a heater if needed. </a:t>
            </a:r>
            <a:endParaRPr lang="en-GB" sz="1400" dirty="0">
              <a:latin typeface="Calibri" panose="020F0502020204030204" pitchFamily="34" charset="0"/>
            </a:endParaRPr>
          </a:p>
          <a:p>
            <a:pPr eaLnBrk="1" hangingPunct="1">
              <a:defRPr/>
            </a:pPr>
            <a:r>
              <a:rPr lang="en-GB" sz="2400" dirty="0">
                <a:latin typeface="Calibri" panose="020F0502020204030204" pitchFamily="34" charset="0"/>
              </a:rPr>
              <a:t>There is also a marquee available in the Yurt Village for groups to meet during free time.</a:t>
            </a:r>
          </a:p>
          <a:p>
            <a:pPr eaLnBrk="1" hangingPunct="1">
              <a:defRPr/>
            </a:pPr>
            <a:r>
              <a:rPr lang="en-GB" sz="2400" dirty="0">
                <a:latin typeface="Calibri" panose="020F0502020204030204" pitchFamily="34" charset="0"/>
              </a:rPr>
              <a:t>Female and male toilets and </a:t>
            </a:r>
            <a:br>
              <a:rPr lang="en-GB" sz="2400" dirty="0">
                <a:latin typeface="Calibri" panose="020F0502020204030204" pitchFamily="34" charset="0"/>
              </a:rPr>
            </a:br>
            <a:r>
              <a:rPr lang="en-GB" sz="2400" dirty="0">
                <a:latin typeface="Calibri" panose="020F0502020204030204" pitchFamily="34" charset="0"/>
              </a:rPr>
              <a:t>showering facilities are next to</a:t>
            </a:r>
            <a:br>
              <a:rPr lang="en-GB" sz="2400" dirty="0">
                <a:latin typeface="Calibri" panose="020F0502020204030204" pitchFamily="34" charset="0"/>
              </a:rPr>
            </a:br>
            <a:r>
              <a:rPr lang="en-GB" sz="2400" dirty="0">
                <a:latin typeface="Calibri" panose="020F0502020204030204" pitchFamily="34" charset="0"/>
              </a:rPr>
              <a:t>the village. </a:t>
            </a:r>
          </a:p>
          <a:p>
            <a:pPr eaLnBrk="1" hangingPunct="1">
              <a:defRPr/>
            </a:pPr>
            <a:endParaRPr lang="en-GB" dirty="0"/>
          </a:p>
        </p:txBody>
      </p:sp>
      <p:pic>
        <p:nvPicPr>
          <p:cNvPr id="9220" name="Picture 1">
            <a:extLst>
              <a:ext uri="{FF2B5EF4-FFF2-40B4-BE49-F238E27FC236}">
                <a16:creationId xmlns:a16="http://schemas.microsoft.com/office/drawing/2014/main" id="{AA76ADBC-F05B-8AB1-C5C9-2D8DB149AED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4712001">
            <a:off x="5009098" y="4356100"/>
            <a:ext cx="2540000" cy="1905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9221" name="Picture 3">
            <a:extLst>
              <a:ext uri="{FF2B5EF4-FFF2-40B4-BE49-F238E27FC236}">
                <a16:creationId xmlns:a16="http://schemas.microsoft.com/office/drawing/2014/main" id="{990715F9-9820-EB18-2068-F430AE8C15D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6095597">
            <a:off x="6847949" y="4978400"/>
            <a:ext cx="2451100" cy="1838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A77C488F-4007-F2EA-1115-B5ABA4CC95A4}"/>
              </a:ext>
            </a:extLst>
          </p:cNvPr>
          <p:cNvSpPr>
            <a:spLocks noGrp="1" noChangeArrowheads="1"/>
          </p:cNvSpPr>
          <p:nvPr>
            <p:ph type="title"/>
          </p:nvPr>
        </p:nvSpPr>
        <p:spPr>
          <a:xfrm>
            <a:off x="990599" y="716757"/>
            <a:ext cx="7353069" cy="1020762"/>
          </a:xfrm>
        </p:spPr>
        <p:txBody>
          <a:bodyPr>
            <a:normAutofit/>
          </a:bodyPr>
          <a:lstStyle/>
          <a:p>
            <a:pPr algn="ctr" eaLnBrk="1" hangingPunct="1"/>
            <a:r>
              <a:rPr lang="en-GB" altLang="en-US" sz="4000" dirty="0">
                <a:latin typeface="Calibri" panose="020F0502020204030204" pitchFamily="34" charset="0"/>
              </a:rPr>
              <a:t>Who will be going?</a:t>
            </a:r>
            <a:endParaRPr lang="en-US" altLang="en-US" sz="4000" dirty="0">
              <a:latin typeface="Calibri" panose="020F0502020204030204" pitchFamily="34" charset="0"/>
            </a:endParaRPr>
          </a:p>
        </p:txBody>
      </p:sp>
      <p:sp>
        <p:nvSpPr>
          <p:cNvPr id="8195" name="Rectangle 3">
            <a:extLst>
              <a:ext uri="{FF2B5EF4-FFF2-40B4-BE49-F238E27FC236}">
                <a16:creationId xmlns:a16="http://schemas.microsoft.com/office/drawing/2014/main" id="{AF4AB9B7-92F7-F165-3C40-7EFB2D1508C2}"/>
              </a:ext>
            </a:extLst>
          </p:cNvPr>
          <p:cNvSpPr>
            <a:spLocks noGrp="1" noChangeArrowheads="1"/>
          </p:cNvSpPr>
          <p:nvPr>
            <p:ph idx="1"/>
          </p:nvPr>
        </p:nvSpPr>
        <p:spPr>
          <a:xfrm>
            <a:off x="990600" y="1371601"/>
            <a:ext cx="7086600" cy="3748882"/>
          </a:xfrm>
        </p:spPr>
        <p:txBody>
          <a:bodyPr>
            <a:normAutofit lnSpcReduction="10000"/>
          </a:bodyPr>
          <a:lstStyle/>
          <a:p>
            <a:pPr marL="0" indent="0" eaLnBrk="1" hangingPunct="1">
              <a:buFontTx/>
              <a:buNone/>
              <a:defRPr/>
            </a:pPr>
            <a:r>
              <a:rPr lang="en-GB" altLang="en-US" sz="2200" dirty="0">
                <a:latin typeface="Calibri" panose="020F0502020204030204" pitchFamily="34" charset="0"/>
              </a:rPr>
              <a:t>In addition to the centre specialists, who will lead the majority of the activities, the following staff will be accompanying the children on the residential:</a:t>
            </a:r>
            <a:br>
              <a:rPr lang="en-GB" altLang="en-US" sz="2200" dirty="0">
                <a:latin typeface="Calibri" panose="020F0502020204030204" pitchFamily="34" charset="0"/>
              </a:rPr>
            </a:br>
            <a:endParaRPr lang="en-GB" altLang="en-US" sz="2200" dirty="0">
              <a:latin typeface="Calibri" panose="020F0502020204030204" pitchFamily="34" charset="0"/>
            </a:endParaRPr>
          </a:p>
          <a:p>
            <a:pPr eaLnBrk="1" hangingPunct="1">
              <a:defRPr/>
            </a:pPr>
            <a:r>
              <a:rPr lang="en-GB" altLang="en-US" sz="2200" dirty="0">
                <a:latin typeface="Calibri" panose="020F0502020204030204" pitchFamily="34" charset="0"/>
              </a:rPr>
              <a:t>Mrs Breslaw</a:t>
            </a:r>
          </a:p>
          <a:p>
            <a:pPr eaLnBrk="1" hangingPunct="1">
              <a:defRPr/>
            </a:pPr>
            <a:r>
              <a:rPr lang="en-GB" altLang="en-US" sz="2200" dirty="0">
                <a:latin typeface="Calibri" panose="020F0502020204030204" pitchFamily="34" charset="0"/>
              </a:rPr>
              <a:t>Mrs Spicer</a:t>
            </a:r>
          </a:p>
          <a:p>
            <a:pPr eaLnBrk="1" hangingPunct="1">
              <a:defRPr/>
            </a:pPr>
            <a:r>
              <a:rPr lang="en-GB" altLang="en-US" sz="2200" dirty="0">
                <a:latin typeface="Calibri" panose="020F0502020204030204" pitchFamily="34" charset="0"/>
              </a:rPr>
              <a:t>Mrs Reilly (day)</a:t>
            </a:r>
          </a:p>
          <a:p>
            <a:pPr eaLnBrk="1" hangingPunct="1">
              <a:defRPr/>
            </a:pPr>
            <a:r>
              <a:rPr lang="en-GB" altLang="en-US" sz="2200" dirty="0">
                <a:latin typeface="Calibri" panose="020F0502020204030204" pitchFamily="34" charset="0"/>
              </a:rPr>
              <a:t>Mrs Barnes (evening)</a:t>
            </a:r>
          </a:p>
        </p:txBody>
      </p:sp>
      <p:pic>
        <p:nvPicPr>
          <p:cNvPr id="10244" name="Picture 2">
            <a:extLst>
              <a:ext uri="{FF2B5EF4-FFF2-40B4-BE49-F238E27FC236}">
                <a16:creationId xmlns:a16="http://schemas.microsoft.com/office/drawing/2014/main" id="{1CE4D081-BCE5-F6B6-FB32-4A71A4DFFA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400" y="2971800"/>
            <a:ext cx="5037333" cy="3001963"/>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5" name="Rectangle 2">
            <a:extLst>
              <a:ext uri="{FF2B5EF4-FFF2-40B4-BE49-F238E27FC236}">
                <a16:creationId xmlns:a16="http://schemas.microsoft.com/office/drawing/2014/main" id="{7CAA2738-CA0E-4A53-B984-5CCC02317342}"/>
              </a:ext>
            </a:extLst>
          </p:cNvPr>
          <p:cNvSpPr txBox="1">
            <a:spLocks noChangeArrowheads="1"/>
          </p:cNvSpPr>
          <p:nvPr/>
        </p:nvSpPr>
        <p:spPr>
          <a:xfrm>
            <a:off x="857365" y="6081983"/>
            <a:ext cx="7353069" cy="1020762"/>
          </a:xfrm>
          <a:prstGeom prst="rect">
            <a:avLst/>
          </a:prstGeom>
        </p:spPr>
        <p:txBody>
          <a:bodyPr vert="horz" lIns="91440" tIns="45720" rIns="91440" bIns="45720" rtlCol="0" anchor="t">
            <a:normAutofit/>
          </a:bodyPr>
          <a:lstStyle>
            <a:lvl1pPr algn="r" defTabSz="685800" rtl="0" eaLnBrk="1" latinLnBrk="0" hangingPunct="1">
              <a:lnSpc>
                <a:spcPct val="90000"/>
              </a:lnSpc>
              <a:spcBef>
                <a:spcPct val="0"/>
              </a:spcBef>
              <a:buNone/>
              <a:defRPr sz="2800" b="0" i="0" kern="1200" cap="none">
                <a:solidFill>
                  <a:schemeClr val="tx1"/>
                </a:solidFill>
                <a:effectLst/>
                <a:latin typeface="+mj-lt"/>
                <a:ea typeface="+mj-ea"/>
                <a:cs typeface="+mj-cs"/>
              </a:defRPr>
            </a:lvl1pPr>
          </a:lstStyle>
          <a:p>
            <a:pPr algn="ctr"/>
            <a:r>
              <a:rPr lang="en-GB" altLang="en-US" sz="4000" dirty="0">
                <a:latin typeface="Calibri" panose="020F0502020204030204" pitchFamily="34" charset="0"/>
              </a:rPr>
              <a:t>How are we getting there…?</a:t>
            </a:r>
            <a:endParaRPr lang="en-US" altLang="en-US" sz="4000" dirty="0">
              <a:latin typeface="Calibri" panose="020F0502020204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B2B97-A5A8-637C-6DD9-9F43B89D64AD}"/>
              </a:ext>
            </a:extLst>
          </p:cNvPr>
          <p:cNvSpPr>
            <a:spLocks noGrp="1"/>
          </p:cNvSpPr>
          <p:nvPr>
            <p:ph type="title"/>
          </p:nvPr>
        </p:nvSpPr>
        <p:spPr>
          <a:xfrm>
            <a:off x="1066800" y="685800"/>
            <a:ext cx="7239000" cy="1077229"/>
          </a:xfrm>
        </p:spPr>
        <p:txBody>
          <a:bodyPr/>
          <a:lstStyle/>
          <a:p>
            <a:pPr algn="ctr"/>
            <a:r>
              <a:rPr lang="en-GB" sz="4000" dirty="0">
                <a:effectLst/>
                <a:latin typeface="Calibri" panose="020F0502020204030204" pitchFamily="34" charset="0"/>
                <a:ea typeface="Calibri" panose="020F0502020204030204" pitchFamily="34" charset="0"/>
                <a:cs typeface="Times New Roman" panose="02020603050405020304" pitchFamily="18" charset="0"/>
              </a:rPr>
              <a:t>Eating?</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6E42269B-11EF-888C-6165-2C6D08576E88}"/>
              </a:ext>
            </a:extLst>
          </p:cNvPr>
          <p:cNvSpPr>
            <a:spLocks noGrp="1"/>
          </p:cNvSpPr>
          <p:nvPr>
            <p:ph idx="1"/>
          </p:nvPr>
        </p:nvSpPr>
        <p:spPr>
          <a:xfrm>
            <a:off x="990600" y="1524000"/>
            <a:ext cx="7239000" cy="4409171"/>
          </a:xfrm>
        </p:spPr>
        <p:txBody>
          <a:bodyPr/>
          <a:lstStyle/>
          <a:p>
            <a:r>
              <a:rPr lang="en-GB" sz="2000" dirty="0">
                <a:effectLst/>
                <a:latin typeface="Calibri" panose="020F0502020204030204" pitchFamily="34" charset="0"/>
                <a:ea typeface="Calibri" panose="020F0502020204030204" pitchFamily="34" charset="0"/>
                <a:cs typeface="Times New Roman" panose="02020603050405020304" pitchFamily="18" charset="0"/>
              </a:rPr>
              <a:t>All parents will complete a dietary requirement sheet prior to the trip to ensure the staff at Henley fort cater for any allergies or intolerances. The children will have three meals a day; Breakfast, lunch and dinner.</a:t>
            </a:r>
          </a:p>
          <a:p>
            <a:r>
              <a:rPr lang="en-GB" sz="2000" dirty="0">
                <a:effectLst/>
                <a:latin typeface="Calibri" panose="020F0502020204030204" pitchFamily="34" charset="0"/>
                <a:ea typeface="Calibri" panose="020F0502020204030204" pitchFamily="34" charset="0"/>
                <a:cs typeface="Times New Roman" panose="02020603050405020304" pitchFamily="18" charset="0"/>
              </a:rPr>
              <a:t>No parent should pack extra food for their child please. They can bring a small ‘sweet’ treat for their child for each day. Just a little something </a:t>
            </a:r>
            <a:r>
              <a:rPr lang="en-GB" sz="2000" dirty="0">
                <a:latin typeface="Calibri" panose="020F0502020204030204" pitchFamily="34" charset="0"/>
                <a:ea typeface="Calibri" panose="020F0502020204030204" pitchFamily="34" charset="0"/>
                <a:cs typeface="Times New Roman" panose="02020603050405020304" pitchFamily="18" charset="0"/>
              </a:rPr>
              <a:t>of their/your choice. Again, please remember these must be nut free.</a:t>
            </a:r>
          </a:p>
          <a:p>
            <a:r>
              <a:rPr lang="en-GB" sz="2000" dirty="0">
                <a:effectLst/>
                <a:latin typeface="Calibri" panose="020F0502020204030204" pitchFamily="34" charset="0"/>
                <a:ea typeface="Calibri" panose="020F0502020204030204" pitchFamily="34" charset="0"/>
                <a:cs typeface="Times New Roman" panose="02020603050405020304" pitchFamily="18" charset="0"/>
              </a:rPr>
              <a:t>These will be confiscated on arrival and given out throughout </a:t>
            </a:r>
            <a:br>
              <a:rPr lang="en-GB" sz="2000" dirty="0">
                <a:effectLst/>
                <a:latin typeface="Calibri" panose="020F0502020204030204" pitchFamily="34" charset="0"/>
                <a:ea typeface="Calibri" panose="020F0502020204030204" pitchFamily="34" charset="0"/>
                <a:cs typeface="Times New Roman" panose="02020603050405020304" pitchFamily="18" charset="0"/>
              </a:rPr>
            </a:br>
            <a:r>
              <a:rPr lang="en-GB" sz="2000" dirty="0">
                <a:effectLst/>
                <a:latin typeface="Calibri" panose="020F0502020204030204" pitchFamily="34" charset="0"/>
                <a:ea typeface="Calibri" panose="020F0502020204030204" pitchFamily="34" charset="0"/>
                <a:cs typeface="Times New Roman" panose="02020603050405020304" pitchFamily="18" charset="0"/>
              </a:rPr>
              <a:t>the 3 days. </a:t>
            </a:r>
          </a:p>
          <a:p>
            <a:endParaRPr lang="en-GB" dirty="0"/>
          </a:p>
        </p:txBody>
      </p:sp>
    </p:spTree>
    <p:extLst>
      <p:ext uri="{BB962C8B-B14F-4D97-AF65-F5344CB8AC3E}">
        <p14:creationId xmlns:p14="http://schemas.microsoft.com/office/powerpoint/2010/main" val="2137173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B2B97-A5A8-637C-6DD9-9F43B89D64AD}"/>
              </a:ext>
            </a:extLst>
          </p:cNvPr>
          <p:cNvSpPr>
            <a:spLocks noGrp="1"/>
          </p:cNvSpPr>
          <p:nvPr>
            <p:ph type="title"/>
          </p:nvPr>
        </p:nvSpPr>
        <p:spPr>
          <a:xfrm>
            <a:off x="990600" y="685800"/>
            <a:ext cx="7543800" cy="1077229"/>
          </a:xfrm>
        </p:spPr>
        <p:txBody>
          <a:bodyPr>
            <a:noAutofit/>
          </a:bodyPr>
          <a:lstStyle/>
          <a:p>
            <a:pPr algn="ctr"/>
            <a:r>
              <a:rPr lang="en-GB" sz="4000" dirty="0">
                <a:effectLst/>
                <a:latin typeface="Calibri" panose="020F0502020204030204" pitchFamily="34" charset="0"/>
                <a:ea typeface="Calibri" panose="020F0502020204030204" pitchFamily="34" charset="0"/>
                <a:cs typeface="Times New Roman" panose="02020603050405020304" pitchFamily="18" charset="0"/>
              </a:rPr>
              <a:t>What happens at night time?</a:t>
            </a:r>
            <a:br>
              <a:rPr lang="en-GB" sz="4000" dirty="0">
                <a:effectLst/>
                <a:latin typeface="Calibri" panose="020F0502020204030204" pitchFamily="34" charset="0"/>
                <a:ea typeface="Calibri" panose="020F0502020204030204" pitchFamily="34" charset="0"/>
                <a:cs typeface="Times New Roman" panose="02020603050405020304" pitchFamily="18" charset="0"/>
              </a:rPr>
            </a:br>
            <a:br>
              <a:rPr lang="en-GB" sz="4000" dirty="0">
                <a:effectLst/>
                <a:latin typeface="Calibri" panose="020F0502020204030204" pitchFamily="34" charset="0"/>
                <a:ea typeface="Calibri" panose="020F0502020204030204" pitchFamily="34" charset="0"/>
                <a:cs typeface="Times New Roman" panose="02020603050405020304" pitchFamily="18" charset="0"/>
              </a:rPr>
            </a:br>
            <a:endParaRPr lang="en-GB" sz="4000" dirty="0"/>
          </a:p>
        </p:txBody>
      </p:sp>
      <p:sp>
        <p:nvSpPr>
          <p:cNvPr id="3" name="Content Placeholder 2">
            <a:extLst>
              <a:ext uri="{FF2B5EF4-FFF2-40B4-BE49-F238E27FC236}">
                <a16:creationId xmlns:a16="http://schemas.microsoft.com/office/drawing/2014/main" id="{6E42269B-11EF-888C-6165-2C6D08576E88}"/>
              </a:ext>
            </a:extLst>
          </p:cNvPr>
          <p:cNvSpPr>
            <a:spLocks noGrp="1"/>
          </p:cNvSpPr>
          <p:nvPr>
            <p:ph idx="1"/>
          </p:nvPr>
        </p:nvSpPr>
        <p:spPr>
          <a:xfrm>
            <a:off x="1143000" y="1763029"/>
            <a:ext cx="6971346" cy="4332971"/>
          </a:xfrm>
        </p:spPr>
        <p:txBody>
          <a:bodyPr/>
          <a:lstStyle/>
          <a:p>
            <a:r>
              <a:rPr lang="en-GB" sz="2000" dirty="0">
                <a:effectLst/>
                <a:latin typeface="Calibri" panose="020F0502020204030204" pitchFamily="34" charset="0"/>
                <a:ea typeface="Calibri" panose="020F0502020204030204" pitchFamily="34" charset="0"/>
                <a:cs typeface="Times New Roman" panose="02020603050405020304" pitchFamily="18" charset="0"/>
              </a:rPr>
              <a:t>Activity during the early evening.</a:t>
            </a:r>
          </a:p>
          <a:p>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have some time in their rooms (tidying, washing, getting ready for bed and reading)</a:t>
            </a:r>
          </a:p>
          <a:p>
            <a:r>
              <a:rPr lang="en-GB" sz="2000" dirty="0">
                <a:effectLst/>
                <a:latin typeface="Calibri" panose="020F0502020204030204" pitchFamily="34" charset="0"/>
                <a:ea typeface="Calibri" panose="020F0502020204030204" pitchFamily="34" charset="0"/>
                <a:cs typeface="Times New Roman" panose="02020603050405020304" pitchFamily="18" charset="0"/>
              </a:rPr>
              <a:t>Lights out </a:t>
            </a:r>
            <a:r>
              <a:rPr lang="en-GB" sz="2000" dirty="0">
                <a:latin typeface="Calibri" panose="020F0502020204030204" pitchFamily="34" charset="0"/>
                <a:ea typeface="Calibri" panose="020F0502020204030204" pitchFamily="34" charset="0"/>
                <a:cs typeface="Times New Roman" panose="02020603050405020304" pitchFamily="18" charset="0"/>
              </a:rPr>
              <a:t>at 10pm.</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000" dirty="0">
                <a:effectLst/>
                <a:latin typeface="Calibri" panose="020F0502020204030204" pitchFamily="34" charset="0"/>
                <a:ea typeface="Calibri" panose="020F0502020204030204" pitchFamily="34" charset="0"/>
                <a:cs typeface="Times New Roman" panose="02020603050405020304" pitchFamily="18" charset="0"/>
              </a:rPr>
              <a:t> If a child is struggling to get to sleep the staff will support them and then give them plenty of reassurance. Staff sleep with one eye open! Children are made aware of where staff </a:t>
            </a:r>
            <a:r>
              <a:rPr lang="en-GB" sz="2000" dirty="0">
                <a:latin typeface="Calibri" panose="020F0502020204030204" pitchFamily="34" charset="0"/>
                <a:ea typeface="Calibri" panose="020F0502020204030204" pitchFamily="34" charset="0"/>
                <a:cs typeface="Times New Roman" panose="02020603050405020304" pitchFamily="18" charset="0"/>
              </a:rPr>
              <a:t>are</a:t>
            </a:r>
            <a:r>
              <a:rPr lang="en-GB" sz="2000" dirty="0">
                <a:effectLst/>
                <a:latin typeface="Calibri" panose="020F0502020204030204" pitchFamily="34" charset="0"/>
                <a:ea typeface="Calibri" panose="020F0502020204030204" pitchFamily="34" charset="0"/>
                <a:cs typeface="Times New Roman" panose="02020603050405020304" pitchFamily="18" charset="0"/>
              </a:rPr>
              <a:t> during the night if they need help.</a:t>
            </a:r>
          </a:p>
          <a:p>
            <a:endParaRPr lang="en-GB" dirty="0"/>
          </a:p>
        </p:txBody>
      </p:sp>
    </p:spTree>
    <p:extLst>
      <p:ext uri="{BB962C8B-B14F-4D97-AF65-F5344CB8AC3E}">
        <p14:creationId xmlns:p14="http://schemas.microsoft.com/office/powerpoint/2010/main" val="2850046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67059-C397-56DA-10A9-A247703B6520}"/>
              </a:ext>
            </a:extLst>
          </p:cNvPr>
          <p:cNvSpPr>
            <a:spLocks noGrp="1"/>
          </p:cNvSpPr>
          <p:nvPr>
            <p:ph type="title"/>
          </p:nvPr>
        </p:nvSpPr>
        <p:spPr>
          <a:xfrm>
            <a:off x="990600" y="685800"/>
            <a:ext cx="7315200" cy="1077229"/>
          </a:xfrm>
        </p:spPr>
        <p:txBody>
          <a:bodyPr/>
          <a:lstStyle/>
          <a:p>
            <a:pPr algn="ctr"/>
            <a:r>
              <a:rPr lang="en-GB" sz="4000" dirty="0">
                <a:latin typeface="Calibri" panose="020F0502020204030204" pitchFamily="34" charset="0"/>
                <a:ea typeface="Calibri" panose="020F0502020204030204" pitchFamily="34" charset="0"/>
                <a:cs typeface="Times New Roman" panose="02020603050405020304" pitchFamily="18" charset="0"/>
              </a:rPr>
              <a:t>What do they leave at home?</a:t>
            </a:r>
          </a:p>
        </p:txBody>
      </p:sp>
      <p:sp>
        <p:nvSpPr>
          <p:cNvPr id="3" name="Content Placeholder 2">
            <a:extLst>
              <a:ext uri="{FF2B5EF4-FFF2-40B4-BE49-F238E27FC236}">
                <a16:creationId xmlns:a16="http://schemas.microsoft.com/office/drawing/2014/main" id="{00484B34-215F-FAA1-5B7E-4E885D6552B2}"/>
              </a:ext>
            </a:extLst>
          </p:cNvPr>
          <p:cNvSpPr>
            <a:spLocks noGrp="1"/>
          </p:cNvSpPr>
          <p:nvPr>
            <p:ph idx="1"/>
          </p:nvPr>
        </p:nvSpPr>
        <p:spPr>
          <a:xfrm>
            <a:off x="1295400" y="1770912"/>
            <a:ext cx="6179564" cy="3334488"/>
          </a:xfrm>
        </p:spPr>
        <p:txBody>
          <a:bodyPr>
            <a:normAutofit/>
          </a:bodyPr>
          <a:lstStyle/>
          <a:p>
            <a:r>
              <a:rPr lang="en-GB" sz="2000" dirty="0">
                <a:latin typeface="Calibri" panose="020F0502020204030204" pitchFamily="34" charset="0"/>
                <a:ea typeface="Calibri" panose="020F0502020204030204" pitchFamily="34" charset="0"/>
                <a:cs typeface="Times New Roman" panose="02020603050405020304" pitchFamily="18" charset="0"/>
              </a:rPr>
              <a:t>Their worries- </a:t>
            </a:r>
            <a:r>
              <a:rPr lang="en-GB" sz="2000" dirty="0">
                <a:effectLst/>
                <a:latin typeface="Calibri" panose="020F0502020204030204" pitchFamily="34" charset="0"/>
                <a:ea typeface="Calibri" panose="020F0502020204030204" pitchFamily="34" charset="0"/>
                <a:cs typeface="Times New Roman" panose="02020603050405020304" pitchFamily="18" charset="0"/>
              </a:rPr>
              <a:t> they'll have a great time! </a:t>
            </a:r>
          </a:p>
          <a:p>
            <a:r>
              <a:rPr lang="en-GB" sz="2000" dirty="0">
                <a:latin typeface="Calibri" panose="020F0502020204030204" pitchFamily="34" charset="0"/>
                <a:ea typeface="Calibri" panose="020F0502020204030204" pitchFamily="34" charset="0"/>
                <a:cs typeface="Times New Roman" panose="02020603050405020304" pitchFamily="18" charset="0"/>
              </a:rPr>
              <a:t>A</a:t>
            </a:r>
            <a:r>
              <a:rPr lang="en-GB" sz="2000" dirty="0">
                <a:effectLst/>
                <a:latin typeface="Calibri" panose="020F0502020204030204" pitchFamily="34" charset="0"/>
                <a:ea typeface="Calibri" panose="020F0502020204030204" pitchFamily="34" charset="0"/>
                <a:cs typeface="Times New Roman" panose="02020603050405020304" pitchFamily="18" charset="0"/>
              </a:rPr>
              <a:t>ny electrical device including cameras-we will take lots of photos. </a:t>
            </a:r>
          </a:p>
          <a:p>
            <a:r>
              <a:rPr lang="en-GB" sz="2000" dirty="0">
                <a:latin typeface="Calibri" panose="020F0502020204030204" pitchFamily="34" charset="0"/>
                <a:ea typeface="Calibri" panose="020F0502020204030204" pitchFamily="34" charset="0"/>
                <a:cs typeface="Times New Roman" panose="02020603050405020304" pitchFamily="18" charset="0"/>
              </a:rPr>
              <a:t>A</a:t>
            </a:r>
            <a:r>
              <a:rPr lang="en-GB" sz="2000" dirty="0">
                <a:effectLst/>
                <a:latin typeface="Calibri" panose="020F0502020204030204" pitchFamily="34" charset="0"/>
                <a:ea typeface="Calibri" panose="020F0502020204030204" pitchFamily="34" charset="0"/>
                <a:cs typeface="Times New Roman" panose="02020603050405020304" pitchFamily="18" charset="0"/>
              </a:rPr>
              <a:t>ny communication device, no mobile phones, </a:t>
            </a:r>
            <a:br>
              <a:rPr lang="en-GB" sz="2000" dirty="0">
                <a:effectLst/>
                <a:latin typeface="Calibri" panose="020F0502020204030204" pitchFamily="34" charset="0"/>
                <a:ea typeface="Calibri" panose="020F0502020204030204" pitchFamily="34" charset="0"/>
                <a:cs typeface="Times New Roman" panose="02020603050405020304" pitchFamily="18" charset="0"/>
              </a:rPr>
            </a:br>
            <a:r>
              <a:rPr lang="en-GB" sz="2000" dirty="0">
                <a:effectLst/>
                <a:latin typeface="Calibri" panose="020F0502020204030204" pitchFamily="34" charset="0"/>
                <a:ea typeface="Calibri" panose="020F0502020204030204" pitchFamily="34" charset="0"/>
                <a:cs typeface="Times New Roman" panose="02020603050405020304" pitchFamily="18" charset="0"/>
              </a:rPr>
              <a:t>tablets </a:t>
            </a:r>
            <a:r>
              <a:rPr lang="en-GB" sz="2000" dirty="0" err="1">
                <a:effectLst/>
                <a:latin typeface="Calibri" panose="020F0502020204030204" pitchFamily="34" charset="0"/>
                <a:ea typeface="Calibri" panose="020F0502020204030204" pitchFamily="34" charset="0"/>
                <a:cs typeface="Times New Roman" panose="02020603050405020304" pitchFamily="18" charset="0"/>
              </a:rPr>
              <a:t>etc</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r>
              <a:rPr lang="en-GB" sz="2000" dirty="0">
                <a:latin typeface="Calibri" panose="020F0502020204030204" pitchFamily="34" charset="0"/>
                <a:ea typeface="Calibri" panose="020F0502020204030204" pitchFamily="34" charset="0"/>
                <a:cs typeface="Times New Roman" panose="02020603050405020304" pitchFamily="18" charset="0"/>
              </a:rPr>
              <a:t>Money - </a:t>
            </a:r>
            <a:r>
              <a:rPr lang="en-GB" sz="2000" dirty="0">
                <a:effectLst/>
                <a:latin typeface="Calibri" panose="020F0502020204030204" pitchFamily="34" charset="0"/>
                <a:ea typeface="Calibri" panose="020F0502020204030204" pitchFamily="34" charset="0"/>
                <a:cs typeface="Times New Roman" panose="02020603050405020304" pitchFamily="18" charset="0"/>
              </a:rPr>
              <a:t>there is no tuck shop on site. </a:t>
            </a:r>
          </a:p>
          <a:p>
            <a:r>
              <a:rPr lang="en-GB" sz="2000" dirty="0">
                <a:effectLst/>
                <a:latin typeface="Calibri" panose="020F0502020204030204" pitchFamily="34" charset="0"/>
                <a:ea typeface="Calibri" panose="020F0502020204030204" pitchFamily="34" charset="0"/>
                <a:cs typeface="Times New Roman" panose="02020603050405020304" pitchFamily="18" charset="0"/>
              </a:rPr>
              <a:t>Their family- sorry there isn't room for you! </a:t>
            </a:r>
          </a:p>
        </p:txBody>
      </p:sp>
    </p:spTree>
    <p:extLst>
      <p:ext uri="{BB962C8B-B14F-4D97-AF65-F5344CB8AC3E}">
        <p14:creationId xmlns:p14="http://schemas.microsoft.com/office/powerpoint/2010/main" val="3612408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1EE9A-7F82-438D-8AAC-5CF8353992EF}"/>
              </a:ext>
            </a:extLst>
          </p:cNvPr>
          <p:cNvSpPr>
            <a:spLocks noGrp="1"/>
          </p:cNvSpPr>
          <p:nvPr>
            <p:ph type="title"/>
          </p:nvPr>
        </p:nvSpPr>
        <p:spPr/>
        <p:txBody>
          <a:bodyPr/>
          <a:lstStyle/>
          <a:p>
            <a:pPr algn="ctr"/>
            <a:r>
              <a:rPr lang="en-US" sz="4000" dirty="0">
                <a:latin typeface="Calibri" panose="020F0502020204030204" pitchFamily="34" charset="0"/>
                <a:ea typeface="Calibri" panose="020F0502020204030204" pitchFamily="34" charset="0"/>
                <a:cs typeface="Times New Roman" panose="02020603050405020304" pitchFamily="18" charset="0"/>
              </a:rPr>
              <a:t>Kit List</a:t>
            </a:r>
            <a:endParaRPr lang="en-GB" sz="4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2E532DA-3325-4B63-8463-97EFF346AF16}"/>
              </a:ext>
            </a:extLst>
          </p:cNvPr>
          <p:cNvSpPr>
            <a:spLocks noGrp="1"/>
          </p:cNvSpPr>
          <p:nvPr>
            <p:ph idx="1"/>
          </p:nvPr>
        </p:nvSpPr>
        <p:spPr>
          <a:xfrm>
            <a:off x="1066800" y="1428966"/>
            <a:ext cx="6772528" cy="5429034"/>
          </a:xfrm>
        </p:spPr>
        <p:txBody>
          <a:bodyPr>
            <a:normAutofit fontScale="62500" lnSpcReduction="20000"/>
          </a:bodyPr>
          <a:lstStyle/>
          <a:p>
            <a:pPr marL="0" indent="0" algn="l">
              <a:buNone/>
            </a:pPr>
            <a:r>
              <a:rPr lang="en-US" sz="2200" b="1" i="0" dirty="0">
                <a:effectLst/>
                <a:latin typeface="Open Sans" panose="020B0606030504020204" pitchFamily="34" charset="0"/>
              </a:rPr>
              <a:t>Land-based activity day/s </a:t>
            </a:r>
          </a:p>
          <a:p>
            <a:pPr algn="l"/>
            <a:r>
              <a:rPr lang="en-US" b="0" i="0" dirty="0">
                <a:effectLst/>
                <a:latin typeface="Open Sans" panose="020B0606030504020204" pitchFamily="34" charset="0"/>
              </a:rPr>
              <a:t>Appropriate clothing for the weather - jumper, trousers, long sleeved t-shirt</a:t>
            </a:r>
          </a:p>
          <a:p>
            <a:pPr algn="l">
              <a:buFont typeface="Arial" panose="020B0604020202020204" pitchFamily="34" charset="0"/>
              <a:buChar char="•"/>
            </a:pPr>
            <a:r>
              <a:rPr lang="en-US" b="0" i="0" dirty="0">
                <a:effectLst/>
                <a:latin typeface="Open Sans" panose="020B0606030504020204" pitchFamily="34" charset="0"/>
              </a:rPr>
              <a:t>Old pair of trainers (flip-flops, crocs or open back/toe shoes are not suitable)</a:t>
            </a:r>
          </a:p>
          <a:p>
            <a:pPr algn="l">
              <a:buFont typeface="Arial" panose="020B0604020202020204" pitchFamily="34" charset="0"/>
              <a:buChar char="•"/>
            </a:pPr>
            <a:r>
              <a:rPr lang="en-US" b="0" i="0" dirty="0">
                <a:effectLst/>
                <a:latin typeface="Open Sans" panose="020B0606030504020204" pitchFamily="34" charset="0"/>
              </a:rPr>
              <a:t>Warm coat</a:t>
            </a:r>
          </a:p>
          <a:p>
            <a:pPr algn="l">
              <a:buFont typeface="Arial" panose="020B0604020202020204" pitchFamily="34" charset="0"/>
              <a:buChar char="•"/>
            </a:pPr>
            <a:r>
              <a:rPr lang="en-US" b="0" i="0" dirty="0">
                <a:effectLst/>
                <a:latin typeface="Open Sans" panose="020B0606030504020204" pitchFamily="34" charset="0"/>
              </a:rPr>
              <a:t>Waterproofs</a:t>
            </a:r>
          </a:p>
          <a:p>
            <a:pPr algn="l">
              <a:buFont typeface="Arial" panose="020B0604020202020204" pitchFamily="34" charset="0"/>
              <a:buChar char="•"/>
            </a:pPr>
            <a:r>
              <a:rPr lang="en-US" b="0" i="0" dirty="0">
                <a:effectLst/>
                <a:latin typeface="Open Sans" panose="020B0606030504020204" pitchFamily="34" charset="0"/>
              </a:rPr>
              <a:t>Hat and gloves/sun cream and sun hat</a:t>
            </a:r>
          </a:p>
          <a:p>
            <a:pPr algn="l">
              <a:buFont typeface="Arial" panose="020B0604020202020204" pitchFamily="34" charset="0"/>
              <a:buChar char="•"/>
            </a:pPr>
            <a:r>
              <a:rPr lang="en-US" b="0" i="0" dirty="0">
                <a:effectLst/>
                <a:latin typeface="Open Sans" panose="020B0606030504020204" pitchFamily="34" charset="0"/>
              </a:rPr>
              <a:t>Water bottle and a nut-free packed lunch (if you have not booked catering with us)</a:t>
            </a:r>
          </a:p>
          <a:p>
            <a:pPr marL="0" indent="0" algn="l">
              <a:buNone/>
            </a:pPr>
            <a:r>
              <a:rPr lang="en-US" sz="2200" b="1" i="0" dirty="0">
                <a:effectLst/>
                <a:latin typeface="Open Sans" panose="020B0606030504020204" pitchFamily="34" charset="0"/>
              </a:rPr>
              <a:t>Yurt residential at Henley Fort</a:t>
            </a:r>
          </a:p>
          <a:p>
            <a:pPr algn="l">
              <a:buFont typeface="Arial" panose="020B0604020202020204" pitchFamily="34" charset="0"/>
              <a:buChar char="•"/>
            </a:pPr>
            <a:r>
              <a:rPr lang="en-US" b="0" i="0" dirty="0">
                <a:effectLst/>
                <a:latin typeface="Open Sans" panose="020B0606030504020204" pitchFamily="34" charset="0"/>
              </a:rPr>
              <a:t>Towel and wash kit</a:t>
            </a:r>
          </a:p>
          <a:p>
            <a:pPr algn="l">
              <a:buFont typeface="Arial" panose="020B0604020202020204" pitchFamily="34" charset="0"/>
              <a:buChar char="•"/>
            </a:pPr>
            <a:r>
              <a:rPr lang="en-US" b="0" i="0" dirty="0">
                <a:effectLst/>
                <a:latin typeface="Open Sans" panose="020B0606030504020204" pitchFamily="34" charset="0"/>
              </a:rPr>
              <a:t>Slippers or thick socks to wear around the yurt</a:t>
            </a:r>
          </a:p>
          <a:p>
            <a:pPr algn="l">
              <a:buFont typeface="Arial" panose="020B0604020202020204" pitchFamily="34" charset="0"/>
              <a:buChar char="•"/>
            </a:pPr>
            <a:r>
              <a:rPr lang="en-US" b="0" i="0" dirty="0">
                <a:effectLst/>
                <a:latin typeface="Open Sans" panose="020B0606030504020204" pitchFamily="34" charset="0"/>
              </a:rPr>
              <a:t>Any medication</a:t>
            </a:r>
          </a:p>
          <a:p>
            <a:pPr algn="l">
              <a:buFont typeface="Arial" panose="020B0604020202020204" pitchFamily="34" charset="0"/>
              <a:buChar char="•"/>
            </a:pPr>
            <a:r>
              <a:rPr lang="en-US" b="0" i="0" dirty="0">
                <a:effectLst/>
                <a:latin typeface="Open Sans" panose="020B0606030504020204" pitchFamily="34" charset="0"/>
              </a:rPr>
              <a:t>Torch- the </a:t>
            </a:r>
            <a:r>
              <a:rPr lang="en-US" b="0" i="0" dirty="0" err="1">
                <a:effectLst/>
                <a:latin typeface="Open Sans" panose="020B0606030504020204" pitchFamily="34" charset="0"/>
              </a:rPr>
              <a:t>centre</a:t>
            </a:r>
            <a:r>
              <a:rPr lang="en-US" b="0" i="0" dirty="0">
                <a:effectLst/>
                <a:latin typeface="Open Sans" panose="020B0606030504020204" pitchFamily="34" charset="0"/>
              </a:rPr>
              <a:t> is in a remote location and very dark</a:t>
            </a:r>
          </a:p>
          <a:p>
            <a:pPr algn="l">
              <a:buFont typeface="Arial" panose="020B0604020202020204" pitchFamily="34" charset="0"/>
              <a:buChar char="•"/>
            </a:pPr>
            <a:r>
              <a:rPr lang="en-US" b="0" i="0" dirty="0">
                <a:effectLst/>
                <a:latin typeface="Open Sans" panose="020B0606030504020204" pitchFamily="34" charset="0"/>
              </a:rPr>
              <a:t>Snacks, nut-free (in a sealed container)</a:t>
            </a:r>
          </a:p>
          <a:p>
            <a:pPr algn="l">
              <a:buFont typeface="Arial" panose="020B0604020202020204" pitchFamily="34" charset="0"/>
              <a:buChar char="•"/>
            </a:pPr>
            <a:r>
              <a:rPr lang="en-US" b="0" i="0" dirty="0">
                <a:effectLst/>
                <a:latin typeface="Open Sans" panose="020B0606030504020204" pitchFamily="34" charset="0"/>
              </a:rPr>
              <a:t>Extra clothes for the following day(s)</a:t>
            </a:r>
          </a:p>
          <a:p>
            <a:pPr algn="l"/>
            <a:r>
              <a:rPr lang="en-US" b="0" i="0" dirty="0">
                <a:effectLst/>
                <a:latin typeface="Open Sans" panose="020B0606030504020204" pitchFamily="34" charset="0"/>
              </a:rPr>
              <a:t>All bedding is provided for yurt residentials.</a:t>
            </a:r>
          </a:p>
          <a:p>
            <a:endParaRPr lang="en-GB" dirty="0"/>
          </a:p>
        </p:txBody>
      </p:sp>
    </p:spTree>
    <p:extLst>
      <p:ext uri="{BB962C8B-B14F-4D97-AF65-F5344CB8AC3E}">
        <p14:creationId xmlns:p14="http://schemas.microsoft.com/office/powerpoint/2010/main" val="2348590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1B9A8-9E2D-4C93-9C09-D8F895E29604}"/>
              </a:ext>
            </a:extLst>
          </p:cNvPr>
          <p:cNvSpPr>
            <a:spLocks noGrp="1"/>
          </p:cNvSpPr>
          <p:nvPr>
            <p:ph type="title"/>
          </p:nvPr>
        </p:nvSpPr>
        <p:spPr/>
        <p:txBody>
          <a:bodyPr/>
          <a:lstStyle/>
          <a:p>
            <a:pPr algn="ctr"/>
            <a:r>
              <a:rPr lang="en-US" sz="4000" dirty="0">
                <a:latin typeface="Calibri" panose="020F0502020204030204" pitchFamily="34" charset="0"/>
                <a:ea typeface="Calibri" panose="020F0502020204030204" pitchFamily="34" charset="0"/>
                <a:cs typeface="Times New Roman" panose="02020603050405020304" pitchFamily="18" charset="0"/>
              </a:rPr>
              <a:t>Medical Form</a:t>
            </a:r>
            <a:endParaRPr lang="en-GB" sz="40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39C2716D-310F-4BD6-9475-5C255D3D7338}"/>
              </a:ext>
            </a:extLst>
          </p:cNvPr>
          <p:cNvPicPr>
            <a:picLocks noChangeAspect="1"/>
          </p:cNvPicPr>
          <p:nvPr/>
        </p:nvPicPr>
        <p:blipFill>
          <a:blip r:embed="rId2"/>
          <a:stretch>
            <a:fillRect/>
          </a:stretch>
        </p:blipFill>
        <p:spPr>
          <a:xfrm>
            <a:off x="1304672" y="1876577"/>
            <a:ext cx="7506687" cy="4800600"/>
          </a:xfrm>
          <a:prstGeom prst="rect">
            <a:avLst/>
          </a:prstGeom>
          <a:ln>
            <a:solidFill>
              <a:schemeClr val="bg1"/>
            </a:solidFill>
          </a:ln>
        </p:spPr>
      </p:pic>
      <p:sp>
        <p:nvSpPr>
          <p:cNvPr id="6" name="Rectangle 1">
            <a:extLst>
              <a:ext uri="{FF2B5EF4-FFF2-40B4-BE49-F238E27FC236}">
                <a16:creationId xmlns:a16="http://schemas.microsoft.com/office/drawing/2014/main" id="{202DCB61-DB2C-4558-B12F-EE2D04D9ED58}"/>
              </a:ext>
            </a:extLst>
          </p:cNvPr>
          <p:cNvSpPr>
            <a:spLocks noChangeArrowheads="1"/>
          </p:cNvSpPr>
          <p:nvPr/>
        </p:nvSpPr>
        <p:spPr bwMode="auto">
          <a:xfrm>
            <a:off x="3224222" y="1346671"/>
            <a:ext cx="33522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latin typeface="Arial" panose="020B0604020202020204" pitchFamily="34" charset="0"/>
              </a:rPr>
              <a:t>Please </a:t>
            </a:r>
            <a:r>
              <a:rPr kumimoji="0" lang="en-US" altLang="en-US" sz="1800" b="0" i="0" u="none" strike="noStrike" cap="none" normalizeH="0" baseline="0" dirty="0">
                <a:ln>
                  <a:noFill/>
                </a:ln>
                <a:solidFill>
                  <a:schemeClr val="tx1"/>
                </a:solidFill>
                <a:effectLst/>
                <a:latin typeface="Arial" panose="020B0604020202020204" pitchFamily="34" charset="0"/>
              </a:rPr>
              <a:t>start filling out the form.</a:t>
            </a:r>
          </a:p>
        </p:txBody>
      </p:sp>
    </p:spTree>
    <p:extLst>
      <p:ext uri="{BB962C8B-B14F-4D97-AF65-F5344CB8AC3E}">
        <p14:creationId xmlns:p14="http://schemas.microsoft.com/office/powerpoint/2010/main" val="1867170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8BB309DB-38DE-710E-4AC8-AFC1F6E092F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295400"/>
            <a:ext cx="7942217"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3">
            <a:extLst>
              <a:ext uri="{FF2B5EF4-FFF2-40B4-BE49-F238E27FC236}">
                <a16:creationId xmlns:a16="http://schemas.microsoft.com/office/drawing/2014/main" id="{A77EC3B3-9188-1C06-6ECE-45F118A5557A}"/>
              </a:ext>
            </a:extLst>
          </p:cNvPr>
          <p:cNvSpPr>
            <a:spLocks noChangeArrowheads="1"/>
          </p:cNvSpPr>
          <p:nvPr/>
        </p:nvSpPr>
        <p:spPr bwMode="auto">
          <a:xfrm>
            <a:off x="2620183" y="465138"/>
            <a:ext cx="390363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3600" b="1" i="1" u="sng" dirty="0"/>
              <a:t>Code of Conduct</a:t>
            </a:r>
            <a:endParaRPr lang="en-GB" altLang="en-US" sz="3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a:extLst>
              <a:ext uri="{FF2B5EF4-FFF2-40B4-BE49-F238E27FC236}">
                <a16:creationId xmlns:a16="http://schemas.microsoft.com/office/drawing/2014/main" id="{A77EC3B3-9188-1C06-6ECE-45F118A5557A}"/>
              </a:ext>
            </a:extLst>
          </p:cNvPr>
          <p:cNvSpPr>
            <a:spLocks noChangeArrowheads="1"/>
          </p:cNvSpPr>
          <p:nvPr/>
        </p:nvSpPr>
        <p:spPr bwMode="auto">
          <a:xfrm>
            <a:off x="2514600" y="2819400"/>
            <a:ext cx="41256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4800" b="1" i="1" u="sng" dirty="0">
                <a:latin typeface="Calibri" panose="020F0502020204030204" pitchFamily="34" charset="0"/>
                <a:cs typeface="Calibri" panose="020F0502020204030204" pitchFamily="34" charset="0"/>
              </a:rPr>
              <a:t>Any Questions?</a:t>
            </a:r>
            <a:endParaRPr lang="en-GB" altLang="en-US" sz="4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444746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98AFA163-865F-8682-A1C7-BCB541155B5F}"/>
              </a:ext>
            </a:extLst>
          </p:cNvPr>
          <p:cNvSpPr>
            <a:spLocks noGrp="1" noChangeArrowheads="1"/>
          </p:cNvSpPr>
          <p:nvPr>
            <p:ph type="title"/>
          </p:nvPr>
        </p:nvSpPr>
        <p:spPr>
          <a:xfrm>
            <a:off x="-836613" y="128588"/>
            <a:ext cx="8229601" cy="1265237"/>
          </a:xfrm>
        </p:spPr>
        <p:txBody>
          <a:bodyPr/>
          <a:lstStyle/>
          <a:p>
            <a:pPr eaLnBrk="1" hangingPunct="1"/>
            <a:endParaRPr lang="en-US" altLang="en-US" sz="5400">
              <a:latin typeface="Calibri" panose="020F0502020204030204" pitchFamily="34" charset="0"/>
            </a:endParaRPr>
          </a:p>
        </p:txBody>
      </p:sp>
      <p:pic>
        <p:nvPicPr>
          <p:cNvPr id="12291" name="Content Placeholder 1">
            <a:extLst>
              <a:ext uri="{FF2B5EF4-FFF2-40B4-BE49-F238E27FC236}">
                <a16:creationId xmlns:a16="http://schemas.microsoft.com/office/drawing/2014/main" id="{48E090F3-F279-EED0-B247-BBE4527666FD}"/>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648200" y="128589"/>
            <a:ext cx="4190400" cy="3239999"/>
          </a:xfrm>
          <a:ln>
            <a:solidFill>
              <a:schemeClr val="tx1"/>
            </a:solidFill>
          </a:ln>
        </p:spPr>
      </p:pic>
      <p:pic>
        <p:nvPicPr>
          <p:cNvPr id="12292" name="Picture 6" descr="G:\Grayswood\YEAR 4\Photos\Henley Fort\Climbing\P1000738.JPG">
            <a:extLst>
              <a:ext uri="{FF2B5EF4-FFF2-40B4-BE49-F238E27FC236}">
                <a16:creationId xmlns:a16="http://schemas.microsoft.com/office/drawing/2014/main" id="{023306E6-AC98-10A1-7345-9DF4E5F275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28588"/>
            <a:ext cx="4189092" cy="3240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2293" name="Picture 2">
            <a:extLst>
              <a:ext uri="{FF2B5EF4-FFF2-40B4-BE49-F238E27FC236}">
                <a16:creationId xmlns:a16="http://schemas.microsoft.com/office/drawing/2014/main" id="{3B73B7E6-FA7A-0EB7-DEE6-6625DA93C57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581401"/>
            <a:ext cx="4190400" cy="306797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2294" name="Picture 3">
            <a:extLst>
              <a:ext uri="{FF2B5EF4-FFF2-40B4-BE49-F238E27FC236}">
                <a16:creationId xmlns:a16="http://schemas.microsoft.com/office/drawing/2014/main" id="{8EBC0CF3-D894-C8BA-4A02-091364CB0E8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48200" y="3581401"/>
            <a:ext cx="4190400" cy="306797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{F8DF48C2-4D48-AF42-8D5C-AB02EF6D1B7E}tf16401378</Template>
  <TotalTime>766</TotalTime>
  <Words>769</Words>
  <Application>Microsoft Office PowerPoint</Application>
  <PresentationFormat>On-screen Show (4:3)</PresentationFormat>
  <Paragraphs>71</Paragraphs>
  <Slides>16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MS Shell Dlg 2</vt:lpstr>
      <vt:lpstr>Open Sans</vt:lpstr>
      <vt:lpstr>Wingdings</vt:lpstr>
      <vt:lpstr>Wingdings 3</vt:lpstr>
      <vt:lpstr>Madison</vt:lpstr>
      <vt:lpstr>Year 4 Residential to Henley Fort  24th – 26th June 2026 </vt:lpstr>
      <vt:lpstr>What is Henley Fort and  why are we going?</vt:lpstr>
      <vt:lpstr>Why a residential and not a day trip?</vt:lpstr>
      <vt:lpstr>PowerPoint Presentation</vt:lpstr>
      <vt:lpstr>SOLD outdoor learning  and development </vt:lpstr>
      <vt:lpstr>Activity Programme </vt:lpstr>
      <vt:lpstr>Accommodation</vt:lpstr>
      <vt:lpstr>Who will be going?</vt:lpstr>
      <vt:lpstr>Eating? </vt:lpstr>
      <vt:lpstr>What happens at night time?  </vt:lpstr>
      <vt:lpstr>What do they leave at home?</vt:lpstr>
      <vt:lpstr>Kit List</vt:lpstr>
      <vt:lpstr>Medical Form</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dc:creator>
  <cp:lastModifiedBy>Fiona Fairhurst</cp:lastModifiedBy>
  <cp:revision>55</cp:revision>
  <cp:lastPrinted>1601-01-01T00:00:00Z</cp:lastPrinted>
  <dcterms:created xsi:type="dcterms:W3CDTF">1601-01-01T00:00:00Z</dcterms:created>
  <dcterms:modified xsi:type="dcterms:W3CDTF">2026-04-30T14:39:30Z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